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C30E82-A027-4473-BC11-9B38B92175D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B254BD3-000F-40D7-AB36-B2ADF26F9C55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</a:rPr>
            <a:t>Chaque trimestre, tu pourras crée tes vidéos en respectant l’un des thèmes imposés…</a:t>
          </a:r>
          <a:endParaRPr lang="fr-FR" dirty="0">
            <a:solidFill>
              <a:schemeClr val="tx1"/>
            </a:solidFill>
          </a:endParaRPr>
        </a:p>
      </dgm:t>
    </dgm:pt>
    <dgm:pt modelId="{800DD28C-BC7B-45FE-9C39-F70FDA6F92EE}" type="parTrans" cxnId="{D62239D9-BB45-43CE-B22A-B1F73E6CD6DB}">
      <dgm:prSet/>
      <dgm:spPr/>
      <dgm:t>
        <a:bodyPr/>
        <a:lstStyle/>
        <a:p>
          <a:endParaRPr lang="fr-FR"/>
        </a:p>
      </dgm:t>
    </dgm:pt>
    <dgm:pt modelId="{5D51F1D7-9DF7-4A5B-B30A-A57616681DA4}" type="sibTrans" cxnId="{D62239D9-BB45-43CE-B22A-B1F73E6CD6DB}">
      <dgm:prSet/>
      <dgm:spPr/>
      <dgm:t>
        <a:bodyPr/>
        <a:lstStyle/>
        <a:p>
          <a:endParaRPr lang="fr-FR"/>
        </a:p>
      </dgm:t>
    </dgm:pt>
    <dgm:pt modelId="{D50E603E-5E05-4EF8-BCAF-F5177B2CD62F}">
      <dgm:prSet/>
      <dgm:spPr/>
      <dgm:t>
        <a:bodyPr anchor="ctr" anchorCtr="1"/>
        <a:lstStyle/>
        <a:p>
          <a:r>
            <a:rPr lang="fr-FR" dirty="0" smtClean="0"/>
            <a:t>Si tu proposes une vidéo, tu participes au concours et tu peux gagner des lots: Goodies, chèques cadeaux…</a:t>
          </a:r>
          <a:endParaRPr lang="fr-FR" dirty="0"/>
        </a:p>
      </dgm:t>
    </dgm:pt>
    <dgm:pt modelId="{6527FC6B-5FFF-4CD7-939A-2CC4C43E11D5}" type="parTrans" cxnId="{FDCB716A-CD6B-44DB-A250-0B19920855E1}">
      <dgm:prSet/>
      <dgm:spPr/>
      <dgm:t>
        <a:bodyPr/>
        <a:lstStyle/>
        <a:p>
          <a:endParaRPr lang="fr-FR"/>
        </a:p>
      </dgm:t>
    </dgm:pt>
    <dgm:pt modelId="{76695494-CAD6-4CCF-9351-7B1020F59E74}" type="sibTrans" cxnId="{FDCB716A-CD6B-44DB-A250-0B19920855E1}">
      <dgm:prSet/>
      <dgm:spPr/>
      <dgm:t>
        <a:bodyPr/>
        <a:lstStyle/>
        <a:p>
          <a:endParaRPr lang="fr-FR"/>
        </a:p>
      </dgm:t>
    </dgm:pt>
    <dgm:pt modelId="{EB34311A-0EC1-4F90-B1E4-E376A09F29D9}">
      <dgm:prSet/>
      <dgm:spPr/>
      <dgm:t>
        <a:bodyPr anchor="ctr" anchorCtr="1"/>
        <a:lstStyle/>
        <a:p>
          <a:endParaRPr lang="fr-FR" dirty="0"/>
        </a:p>
      </dgm:t>
    </dgm:pt>
    <dgm:pt modelId="{8F2AE010-8D34-4C0D-B951-ADA288ACC395}" type="parTrans" cxnId="{C98E9350-3B6B-4F3C-B6A6-194E6F354C75}">
      <dgm:prSet/>
      <dgm:spPr/>
      <dgm:t>
        <a:bodyPr/>
        <a:lstStyle/>
        <a:p>
          <a:endParaRPr lang="fr-FR"/>
        </a:p>
      </dgm:t>
    </dgm:pt>
    <dgm:pt modelId="{C2C7D2AD-2F8B-447D-AC24-A5784C42DB3D}" type="sibTrans" cxnId="{C98E9350-3B6B-4F3C-B6A6-194E6F354C75}">
      <dgm:prSet/>
      <dgm:spPr/>
      <dgm:t>
        <a:bodyPr/>
        <a:lstStyle/>
        <a:p>
          <a:endParaRPr lang="fr-FR"/>
        </a:p>
      </dgm:t>
    </dgm:pt>
    <dgm:pt modelId="{697380C0-0C83-4C4C-B287-5849CFA26DF5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</a:rPr>
            <a:t>Ta création peut prendre différentes formes</a:t>
          </a:r>
          <a:endParaRPr lang="fr-FR" dirty="0">
            <a:solidFill>
              <a:schemeClr val="tx1"/>
            </a:solidFill>
          </a:endParaRPr>
        </a:p>
      </dgm:t>
    </dgm:pt>
    <dgm:pt modelId="{F45FFA7A-5936-4C87-881A-F16853196703}" type="parTrans" cxnId="{1449C145-933C-420E-AF61-1CA9C57E37BC}">
      <dgm:prSet/>
      <dgm:spPr/>
      <dgm:t>
        <a:bodyPr/>
        <a:lstStyle/>
        <a:p>
          <a:endParaRPr lang="fr-FR"/>
        </a:p>
      </dgm:t>
    </dgm:pt>
    <dgm:pt modelId="{1D934D2E-6E3E-4176-A824-7113C2D2670D}" type="sibTrans" cxnId="{1449C145-933C-420E-AF61-1CA9C57E37BC}">
      <dgm:prSet/>
      <dgm:spPr/>
      <dgm:t>
        <a:bodyPr/>
        <a:lstStyle/>
        <a:p>
          <a:endParaRPr lang="fr-FR"/>
        </a:p>
      </dgm:t>
    </dgm:pt>
    <dgm:pt modelId="{7359DD34-063B-43DB-8C8A-6D4FB45EDDE6}">
      <dgm:prSet/>
      <dgm:spPr/>
      <dgm:t>
        <a:bodyPr anchor="ctr" anchorCtr="1"/>
        <a:lstStyle/>
        <a:p>
          <a:r>
            <a:rPr lang="fr-FR" dirty="0" smtClean="0"/>
            <a:t> une vidéo </a:t>
          </a:r>
          <a:endParaRPr lang="fr-FR" dirty="0"/>
        </a:p>
      </dgm:t>
    </dgm:pt>
    <dgm:pt modelId="{75E29B99-3696-4E8F-80F1-940A74C1A11C}" type="parTrans" cxnId="{78932E5B-8969-46F5-9FC8-77437D1102B0}">
      <dgm:prSet/>
      <dgm:spPr/>
      <dgm:t>
        <a:bodyPr/>
        <a:lstStyle/>
        <a:p>
          <a:endParaRPr lang="fr-FR"/>
        </a:p>
      </dgm:t>
    </dgm:pt>
    <dgm:pt modelId="{6A92BB74-D8A1-430A-904F-63F5756A3DBC}" type="sibTrans" cxnId="{78932E5B-8969-46F5-9FC8-77437D1102B0}">
      <dgm:prSet/>
      <dgm:spPr/>
      <dgm:t>
        <a:bodyPr/>
        <a:lstStyle/>
        <a:p>
          <a:endParaRPr lang="fr-FR"/>
        </a:p>
      </dgm:t>
    </dgm:pt>
    <dgm:pt modelId="{5D557775-E6C1-4980-B219-C56541DD74DB}">
      <dgm:prSet/>
      <dgm:spPr/>
      <dgm:t>
        <a:bodyPr anchor="ctr" anchorCtr="1"/>
        <a:lstStyle/>
        <a:p>
          <a:r>
            <a:rPr lang="fr-FR" dirty="0" smtClean="0"/>
            <a:t> une animation</a:t>
          </a:r>
          <a:endParaRPr lang="fr-FR" dirty="0"/>
        </a:p>
      </dgm:t>
    </dgm:pt>
    <dgm:pt modelId="{2BEEA1D5-0149-4598-A5AF-A348B30C4E66}" type="parTrans" cxnId="{FD1FD63A-6D07-44DE-A2DC-A23240A71094}">
      <dgm:prSet/>
      <dgm:spPr/>
      <dgm:t>
        <a:bodyPr/>
        <a:lstStyle/>
        <a:p>
          <a:endParaRPr lang="fr-FR"/>
        </a:p>
      </dgm:t>
    </dgm:pt>
    <dgm:pt modelId="{78344A15-C4BF-41A5-A9B4-0F38D8504FEE}" type="sibTrans" cxnId="{FD1FD63A-6D07-44DE-A2DC-A23240A71094}">
      <dgm:prSet/>
      <dgm:spPr/>
      <dgm:t>
        <a:bodyPr/>
        <a:lstStyle/>
        <a:p>
          <a:endParaRPr lang="fr-FR"/>
        </a:p>
      </dgm:t>
    </dgm:pt>
    <dgm:pt modelId="{423643C0-87BA-41A8-A445-83ADC9005E38}">
      <dgm:prSet/>
      <dgm:spPr/>
      <dgm:t>
        <a:bodyPr anchor="ctr" anchorCtr="1"/>
        <a:lstStyle/>
        <a:p>
          <a:r>
            <a:rPr lang="fr-FR" dirty="0" smtClean="0"/>
            <a:t> un diaporama commenté</a:t>
          </a:r>
          <a:endParaRPr lang="fr-FR" dirty="0"/>
        </a:p>
      </dgm:t>
    </dgm:pt>
    <dgm:pt modelId="{4001DE2F-AA3A-40C5-B412-E89D29A521E6}" type="parTrans" cxnId="{1FE5FC51-1CBE-4389-A5CC-6ABD7070FC35}">
      <dgm:prSet/>
      <dgm:spPr/>
      <dgm:t>
        <a:bodyPr/>
        <a:lstStyle/>
        <a:p>
          <a:endParaRPr lang="fr-FR"/>
        </a:p>
      </dgm:t>
    </dgm:pt>
    <dgm:pt modelId="{7D2F467B-EB07-4B6A-A9A5-6E082A07F7DE}" type="sibTrans" cxnId="{1FE5FC51-1CBE-4389-A5CC-6ABD7070FC35}">
      <dgm:prSet/>
      <dgm:spPr/>
      <dgm:t>
        <a:bodyPr/>
        <a:lstStyle/>
        <a:p>
          <a:endParaRPr lang="fr-FR"/>
        </a:p>
      </dgm:t>
    </dgm:pt>
    <dgm:pt modelId="{48738272-4B01-41FF-A775-9C15635EEB24}">
      <dgm:prSet/>
      <dgm:spPr/>
      <dgm:t>
        <a:bodyPr anchor="ctr" anchorCtr="1"/>
        <a:lstStyle/>
        <a:p>
          <a:r>
            <a:rPr lang="fr-FR" dirty="0" smtClean="0"/>
            <a:t> une captation d’écran commentée</a:t>
          </a:r>
          <a:endParaRPr lang="fr-FR" dirty="0"/>
        </a:p>
      </dgm:t>
    </dgm:pt>
    <dgm:pt modelId="{E08438BB-EBAF-40DE-8452-25D0A3402321}" type="parTrans" cxnId="{D872D76D-82D8-43A0-A878-DA5402201AEB}">
      <dgm:prSet/>
      <dgm:spPr/>
      <dgm:t>
        <a:bodyPr/>
        <a:lstStyle/>
        <a:p>
          <a:endParaRPr lang="fr-FR"/>
        </a:p>
      </dgm:t>
    </dgm:pt>
    <dgm:pt modelId="{FF5C23F9-37EC-4217-927C-690A09FB304F}" type="sibTrans" cxnId="{D872D76D-82D8-43A0-A878-DA5402201AEB}">
      <dgm:prSet/>
      <dgm:spPr/>
      <dgm:t>
        <a:bodyPr/>
        <a:lstStyle/>
        <a:p>
          <a:endParaRPr lang="fr-FR"/>
        </a:p>
      </dgm:t>
    </dgm:pt>
    <dgm:pt modelId="{CABBD04E-EDB1-4F48-9632-AC07FF150CBE}">
      <dgm:prSet/>
      <dgm:spPr/>
      <dgm:t>
        <a:bodyPr anchor="ctr" anchorCtr="1"/>
        <a:lstStyle/>
        <a:p>
          <a:endParaRPr lang="fr-FR"/>
        </a:p>
      </dgm:t>
    </dgm:pt>
    <dgm:pt modelId="{97643D72-406F-4F8A-A9CA-E926B53A5F34}" type="parTrans" cxnId="{98706920-572A-438F-A497-04685A742385}">
      <dgm:prSet/>
      <dgm:spPr/>
      <dgm:t>
        <a:bodyPr/>
        <a:lstStyle/>
        <a:p>
          <a:endParaRPr lang="fr-FR"/>
        </a:p>
      </dgm:t>
    </dgm:pt>
    <dgm:pt modelId="{26C96154-738B-40D8-8595-FCC05065D150}" type="sibTrans" cxnId="{98706920-572A-438F-A497-04685A742385}">
      <dgm:prSet/>
      <dgm:spPr/>
      <dgm:t>
        <a:bodyPr/>
        <a:lstStyle/>
        <a:p>
          <a:endParaRPr lang="fr-FR"/>
        </a:p>
      </dgm:t>
    </dgm:pt>
    <dgm:pt modelId="{3B6B40C8-6D12-4BC1-B89F-EFC7FBDA95B4}" type="pres">
      <dgm:prSet presAssocID="{46C30E82-A027-4473-BC11-9B38B92175D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9F63F94F-B708-49D9-8032-391CF005B53B}" type="pres">
      <dgm:prSet presAssocID="{FB254BD3-000F-40D7-AB36-B2ADF26F9C55}" presName="linNode" presStyleCnt="0"/>
      <dgm:spPr/>
    </dgm:pt>
    <dgm:pt modelId="{685A9DC9-82C1-4CD7-920A-507D644832AB}" type="pres">
      <dgm:prSet presAssocID="{FB254BD3-000F-40D7-AB36-B2ADF26F9C55}" presName="parentShp" presStyleLbl="node1" presStyleIdx="0" presStyleCnt="2" custScaleX="1143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F5FA79-679B-41E2-B7A7-DD34AD928383}" type="pres">
      <dgm:prSet presAssocID="{FB254BD3-000F-40D7-AB36-B2ADF26F9C5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CBD4DD-D5A9-4A4A-A1D9-E8A5B417ACCA}" type="pres">
      <dgm:prSet presAssocID="{5D51F1D7-9DF7-4A5B-B30A-A57616681DA4}" presName="spacing" presStyleCnt="0"/>
      <dgm:spPr/>
    </dgm:pt>
    <dgm:pt modelId="{C23AA61B-E82F-4B26-9BFB-E5285F555310}" type="pres">
      <dgm:prSet presAssocID="{697380C0-0C83-4C4C-B287-5849CFA26DF5}" presName="linNode" presStyleCnt="0"/>
      <dgm:spPr/>
    </dgm:pt>
    <dgm:pt modelId="{89ED9948-2A94-4AAC-845C-DBF0DEDA9366}" type="pres">
      <dgm:prSet presAssocID="{697380C0-0C83-4C4C-B287-5849CFA26DF5}" presName="parentShp" presStyleLbl="node1" presStyleIdx="1" presStyleCnt="2" custScaleX="105073" custLinFactNeighborX="1720" custLinFactNeighborY="-4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C41641-3AA3-4166-9FE6-9ED2A709D290}" type="pres">
      <dgm:prSet presAssocID="{697380C0-0C83-4C4C-B287-5849CFA26DF5}" presName="childShp" presStyleLbl="bgAccFollowNode1" presStyleIdx="1" presStyleCnt="2" custScaleX="95590" custLinFactNeighborX="13342" custLinFactNeighborY="162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8706920-572A-438F-A497-04685A742385}" srcId="{697380C0-0C83-4C4C-B287-5849CFA26DF5}" destId="{CABBD04E-EDB1-4F48-9632-AC07FF150CBE}" srcOrd="4" destOrd="0" parTransId="{97643D72-406F-4F8A-A9CA-E926B53A5F34}" sibTransId="{26C96154-738B-40D8-8595-FCC05065D150}"/>
    <dgm:cxn modelId="{5CE5396A-B198-47D3-A1DB-4A43FEEEF461}" type="presOf" srcId="{CABBD04E-EDB1-4F48-9632-AC07FF150CBE}" destId="{E5C41641-3AA3-4166-9FE6-9ED2A709D290}" srcOrd="0" destOrd="4" presId="urn:microsoft.com/office/officeart/2005/8/layout/vList6"/>
    <dgm:cxn modelId="{FDCB716A-CD6B-44DB-A250-0B19920855E1}" srcId="{FB254BD3-000F-40D7-AB36-B2ADF26F9C55}" destId="{D50E603E-5E05-4EF8-BCAF-F5177B2CD62F}" srcOrd="0" destOrd="0" parTransId="{6527FC6B-5FFF-4CD7-939A-2CC4C43E11D5}" sibTransId="{76695494-CAD6-4CCF-9351-7B1020F59E74}"/>
    <dgm:cxn modelId="{5436C24A-D0EA-4262-9EBB-09D0A1EA25B2}" type="presOf" srcId="{697380C0-0C83-4C4C-B287-5849CFA26DF5}" destId="{89ED9948-2A94-4AAC-845C-DBF0DEDA9366}" srcOrd="0" destOrd="0" presId="urn:microsoft.com/office/officeart/2005/8/layout/vList6"/>
    <dgm:cxn modelId="{FD1FD63A-6D07-44DE-A2DC-A23240A71094}" srcId="{697380C0-0C83-4C4C-B287-5849CFA26DF5}" destId="{5D557775-E6C1-4980-B219-C56541DD74DB}" srcOrd="1" destOrd="0" parTransId="{2BEEA1D5-0149-4598-A5AF-A348B30C4E66}" sibTransId="{78344A15-C4BF-41A5-A9B4-0F38D8504FEE}"/>
    <dgm:cxn modelId="{9B9F0E7F-B0F4-4647-9822-14207778D56E}" type="presOf" srcId="{423643C0-87BA-41A8-A445-83ADC9005E38}" destId="{E5C41641-3AA3-4166-9FE6-9ED2A709D290}" srcOrd="0" destOrd="2" presId="urn:microsoft.com/office/officeart/2005/8/layout/vList6"/>
    <dgm:cxn modelId="{78932E5B-8969-46F5-9FC8-77437D1102B0}" srcId="{697380C0-0C83-4C4C-B287-5849CFA26DF5}" destId="{7359DD34-063B-43DB-8C8A-6D4FB45EDDE6}" srcOrd="0" destOrd="0" parTransId="{75E29B99-3696-4E8F-80F1-940A74C1A11C}" sibTransId="{6A92BB74-D8A1-430A-904F-63F5756A3DBC}"/>
    <dgm:cxn modelId="{28B3580E-4FAC-4080-87DE-C6C4DA200C15}" type="presOf" srcId="{7359DD34-063B-43DB-8C8A-6D4FB45EDDE6}" destId="{E5C41641-3AA3-4166-9FE6-9ED2A709D290}" srcOrd="0" destOrd="0" presId="urn:microsoft.com/office/officeart/2005/8/layout/vList6"/>
    <dgm:cxn modelId="{AAD77C27-E923-40EE-B164-63B0EC50FBFE}" type="presOf" srcId="{FB254BD3-000F-40D7-AB36-B2ADF26F9C55}" destId="{685A9DC9-82C1-4CD7-920A-507D644832AB}" srcOrd="0" destOrd="0" presId="urn:microsoft.com/office/officeart/2005/8/layout/vList6"/>
    <dgm:cxn modelId="{F52D264B-B8F4-4D7C-BCAA-21D00EE806B7}" type="presOf" srcId="{D50E603E-5E05-4EF8-BCAF-F5177B2CD62F}" destId="{F4F5FA79-679B-41E2-B7A7-DD34AD928383}" srcOrd="0" destOrd="0" presId="urn:microsoft.com/office/officeart/2005/8/layout/vList6"/>
    <dgm:cxn modelId="{7B59A6D4-F630-4B75-94C1-835638F51168}" type="presOf" srcId="{5D557775-E6C1-4980-B219-C56541DD74DB}" destId="{E5C41641-3AA3-4166-9FE6-9ED2A709D290}" srcOrd="0" destOrd="1" presId="urn:microsoft.com/office/officeart/2005/8/layout/vList6"/>
    <dgm:cxn modelId="{1FE5FC51-1CBE-4389-A5CC-6ABD7070FC35}" srcId="{697380C0-0C83-4C4C-B287-5849CFA26DF5}" destId="{423643C0-87BA-41A8-A445-83ADC9005E38}" srcOrd="2" destOrd="0" parTransId="{4001DE2F-AA3A-40C5-B412-E89D29A521E6}" sibTransId="{7D2F467B-EB07-4B6A-A9A5-6E082A07F7DE}"/>
    <dgm:cxn modelId="{1449C145-933C-420E-AF61-1CA9C57E37BC}" srcId="{46C30E82-A027-4473-BC11-9B38B92175D4}" destId="{697380C0-0C83-4C4C-B287-5849CFA26DF5}" srcOrd="1" destOrd="0" parTransId="{F45FFA7A-5936-4C87-881A-F16853196703}" sibTransId="{1D934D2E-6E3E-4176-A824-7113C2D2670D}"/>
    <dgm:cxn modelId="{8939AA79-7EB8-415B-B69E-372F7B662CBF}" type="presOf" srcId="{48738272-4B01-41FF-A775-9C15635EEB24}" destId="{E5C41641-3AA3-4166-9FE6-9ED2A709D290}" srcOrd="0" destOrd="3" presId="urn:microsoft.com/office/officeart/2005/8/layout/vList6"/>
    <dgm:cxn modelId="{94F5E07C-D30E-4254-AB46-4C80973A278C}" type="presOf" srcId="{EB34311A-0EC1-4F90-B1E4-E376A09F29D9}" destId="{F4F5FA79-679B-41E2-B7A7-DD34AD928383}" srcOrd="0" destOrd="1" presId="urn:microsoft.com/office/officeart/2005/8/layout/vList6"/>
    <dgm:cxn modelId="{D62239D9-BB45-43CE-B22A-B1F73E6CD6DB}" srcId="{46C30E82-A027-4473-BC11-9B38B92175D4}" destId="{FB254BD3-000F-40D7-AB36-B2ADF26F9C55}" srcOrd="0" destOrd="0" parTransId="{800DD28C-BC7B-45FE-9C39-F70FDA6F92EE}" sibTransId="{5D51F1D7-9DF7-4A5B-B30A-A57616681DA4}"/>
    <dgm:cxn modelId="{C98E9350-3B6B-4F3C-B6A6-194E6F354C75}" srcId="{FB254BD3-000F-40D7-AB36-B2ADF26F9C55}" destId="{EB34311A-0EC1-4F90-B1E4-E376A09F29D9}" srcOrd="1" destOrd="0" parTransId="{8F2AE010-8D34-4C0D-B951-ADA288ACC395}" sibTransId="{C2C7D2AD-2F8B-447D-AC24-A5784C42DB3D}"/>
    <dgm:cxn modelId="{FF65E9CE-FC6D-459C-8752-2BD2B962C4AE}" type="presOf" srcId="{46C30E82-A027-4473-BC11-9B38B92175D4}" destId="{3B6B40C8-6D12-4BC1-B89F-EFC7FBDA95B4}" srcOrd="0" destOrd="0" presId="urn:microsoft.com/office/officeart/2005/8/layout/vList6"/>
    <dgm:cxn modelId="{D872D76D-82D8-43A0-A878-DA5402201AEB}" srcId="{697380C0-0C83-4C4C-B287-5849CFA26DF5}" destId="{48738272-4B01-41FF-A775-9C15635EEB24}" srcOrd="3" destOrd="0" parTransId="{E08438BB-EBAF-40DE-8452-25D0A3402321}" sibTransId="{FF5C23F9-37EC-4217-927C-690A09FB304F}"/>
    <dgm:cxn modelId="{EE964F80-8A8A-4609-900F-99B5B838A29F}" type="presParOf" srcId="{3B6B40C8-6D12-4BC1-B89F-EFC7FBDA95B4}" destId="{9F63F94F-B708-49D9-8032-391CF005B53B}" srcOrd="0" destOrd="0" presId="urn:microsoft.com/office/officeart/2005/8/layout/vList6"/>
    <dgm:cxn modelId="{4E0AA9BD-2016-423F-94AD-7E4CAD54C3CB}" type="presParOf" srcId="{9F63F94F-B708-49D9-8032-391CF005B53B}" destId="{685A9DC9-82C1-4CD7-920A-507D644832AB}" srcOrd="0" destOrd="0" presId="urn:microsoft.com/office/officeart/2005/8/layout/vList6"/>
    <dgm:cxn modelId="{CAF06179-6330-4557-99C1-718FD62AEED8}" type="presParOf" srcId="{9F63F94F-B708-49D9-8032-391CF005B53B}" destId="{F4F5FA79-679B-41E2-B7A7-DD34AD928383}" srcOrd="1" destOrd="0" presId="urn:microsoft.com/office/officeart/2005/8/layout/vList6"/>
    <dgm:cxn modelId="{96BF62E8-F963-4E79-B6FE-24779AE77E99}" type="presParOf" srcId="{3B6B40C8-6D12-4BC1-B89F-EFC7FBDA95B4}" destId="{E8CBD4DD-D5A9-4A4A-A1D9-E8A5B417ACCA}" srcOrd="1" destOrd="0" presId="urn:microsoft.com/office/officeart/2005/8/layout/vList6"/>
    <dgm:cxn modelId="{1ACF4516-3DA6-40AB-BFF4-27D98AD135B4}" type="presParOf" srcId="{3B6B40C8-6D12-4BC1-B89F-EFC7FBDA95B4}" destId="{C23AA61B-E82F-4B26-9BFB-E5285F555310}" srcOrd="2" destOrd="0" presId="urn:microsoft.com/office/officeart/2005/8/layout/vList6"/>
    <dgm:cxn modelId="{046203CE-31F0-4F7B-B00A-7A4A0BB1AF19}" type="presParOf" srcId="{C23AA61B-E82F-4B26-9BFB-E5285F555310}" destId="{89ED9948-2A94-4AAC-845C-DBF0DEDA9366}" srcOrd="0" destOrd="0" presId="urn:microsoft.com/office/officeart/2005/8/layout/vList6"/>
    <dgm:cxn modelId="{B8DA7949-4C55-494E-A1AB-2534ECAF91E5}" type="presParOf" srcId="{C23AA61B-E82F-4B26-9BFB-E5285F555310}" destId="{E5C41641-3AA3-4166-9FE6-9ED2A709D29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5FA79-679B-41E2-B7A7-DD34AD928383}">
      <dsp:nvSpPr>
        <dsp:cNvPr id="0" name=""/>
        <dsp:cNvSpPr/>
      </dsp:nvSpPr>
      <dsp:spPr>
        <a:xfrm>
          <a:off x="3083424" y="496"/>
          <a:ext cx="4043361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1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Si tu proposes une vidéo, tu participes au concours et tu peux gagner des lots: Goodies, chèques cadeaux…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700" kern="1200" dirty="0"/>
        </a:p>
      </dsp:txBody>
      <dsp:txXfrm>
        <a:off x="3083424" y="242342"/>
        <a:ext cx="3317824" cy="1451073"/>
      </dsp:txXfrm>
    </dsp:sp>
    <dsp:sp modelId="{685A9DC9-82C1-4CD7-920A-507D644832AB}">
      <dsp:nvSpPr>
        <dsp:cNvPr id="0" name=""/>
        <dsp:cNvSpPr/>
      </dsp:nvSpPr>
      <dsp:spPr>
        <a:xfrm>
          <a:off x="2005" y="496"/>
          <a:ext cx="3081419" cy="1934765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>
              <a:solidFill>
                <a:schemeClr val="tx1"/>
              </a:solidFill>
            </a:rPr>
            <a:t>Chaque trimestre, tu pourras crée tes vidéos en respectant l’un des thèmes imposés…</a:t>
          </a:r>
          <a:endParaRPr lang="fr-FR" sz="2300" kern="1200" dirty="0">
            <a:solidFill>
              <a:schemeClr val="tx1"/>
            </a:solidFill>
          </a:endParaRPr>
        </a:p>
      </dsp:txBody>
      <dsp:txXfrm>
        <a:off x="96452" y="94943"/>
        <a:ext cx="2892525" cy="1745871"/>
      </dsp:txXfrm>
    </dsp:sp>
    <dsp:sp modelId="{E5C41641-3AA3-4166-9FE6-9ED2A709D290}">
      <dsp:nvSpPr>
        <dsp:cNvPr id="0" name=""/>
        <dsp:cNvSpPr/>
      </dsp:nvSpPr>
      <dsp:spPr>
        <a:xfrm>
          <a:off x="3040144" y="2129234"/>
          <a:ext cx="4088647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1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 une vidéo 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 une animation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 un diaporama commenté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 une captation d’écran commentée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700" kern="1200"/>
        </a:p>
      </dsp:txBody>
      <dsp:txXfrm>
        <a:off x="3040144" y="2371080"/>
        <a:ext cx="3363110" cy="1451073"/>
      </dsp:txXfrm>
    </dsp:sp>
    <dsp:sp modelId="{89ED9948-2A94-4AAC-845C-DBF0DEDA9366}">
      <dsp:nvSpPr>
        <dsp:cNvPr id="0" name=""/>
        <dsp:cNvSpPr/>
      </dsp:nvSpPr>
      <dsp:spPr>
        <a:xfrm>
          <a:off x="95554" y="2119780"/>
          <a:ext cx="2996174" cy="1934765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>
              <a:solidFill>
                <a:schemeClr val="tx1"/>
              </a:solidFill>
            </a:rPr>
            <a:t>Ta création peut prendre différentes formes</a:t>
          </a:r>
          <a:endParaRPr lang="fr-FR" sz="2300" kern="1200" dirty="0">
            <a:solidFill>
              <a:schemeClr val="tx1"/>
            </a:solidFill>
          </a:endParaRPr>
        </a:p>
      </dsp:txBody>
      <dsp:txXfrm>
        <a:off x="190001" y="2214227"/>
        <a:ext cx="2807280" cy="1745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7B469-04D5-404C-A7F5-09F01B86FA83}" type="datetimeFigureOut">
              <a:rPr lang="fr-FR" smtClean="0"/>
              <a:pPr/>
              <a:t>24/09/2018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063A0-FD20-421C-A57C-B9DC75916EA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54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063A0-FD20-421C-A57C-B9DC75916EA7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3089-A0C8-430B-8865-D6CDD02A1A11}" type="datetimeFigureOut">
              <a:rPr lang="fr-FR" smtClean="0"/>
              <a:pPr/>
              <a:t>24/09/2018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6297-A68D-4696-A595-54EB021348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3089-A0C8-430B-8865-D6CDD02A1A11}" type="datetimeFigureOut">
              <a:rPr lang="fr-FR" smtClean="0"/>
              <a:pPr/>
              <a:t>24/09/2018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6297-A68D-4696-A595-54EB021348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3089-A0C8-430B-8865-D6CDD02A1A11}" type="datetimeFigureOut">
              <a:rPr lang="fr-FR" smtClean="0"/>
              <a:pPr/>
              <a:t>24/09/2018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6297-A68D-4696-A595-54EB021348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3089-A0C8-430B-8865-D6CDD02A1A11}" type="datetimeFigureOut">
              <a:rPr lang="fr-FR" smtClean="0"/>
              <a:pPr/>
              <a:t>24/09/2018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6297-A68D-4696-A595-54EB021348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3089-A0C8-430B-8865-D6CDD02A1A11}" type="datetimeFigureOut">
              <a:rPr lang="fr-FR" smtClean="0"/>
              <a:pPr/>
              <a:t>24/09/2018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6297-A68D-4696-A595-54EB021348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3089-A0C8-430B-8865-D6CDD02A1A11}" type="datetimeFigureOut">
              <a:rPr lang="fr-FR" smtClean="0"/>
              <a:pPr/>
              <a:t>24/09/2018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6297-A68D-4696-A595-54EB021348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3089-A0C8-430B-8865-D6CDD02A1A11}" type="datetimeFigureOut">
              <a:rPr lang="fr-FR" smtClean="0"/>
              <a:pPr/>
              <a:t>24/09/2018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6297-A68D-4696-A595-54EB021348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3089-A0C8-430B-8865-D6CDD02A1A11}" type="datetimeFigureOut">
              <a:rPr lang="fr-FR" smtClean="0"/>
              <a:pPr/>
              <a:t>24/09/2018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6297-A68D-4696-A595-54EB021348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3089-A0C8-430B-8865-D6CDD02A1A11}" type="datetimeFigureOut">
              <a:rPr lang="fr-FR" smtClean="0"/>
              <a:pPr/>
              <a:t>24/09/2018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6297-A68D-4696-A595-54EB021348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3089-A0C8-430B-8865-D6CDD02A1A11}" type="datetimeFigureOut">
              <a:rPr lang="fr-FR" smtClean="0"/>
              <a:pPr/>
              <a:t>24/09/2018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6297-A68D-4696-A595-54EB021348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3089-A0C8-430B-8865-D6CDD02A1A11}" type="datetimeFigureOut">
              <a:rPr lang="fr-FR" smtClean="0"/>
              <a:pPr/>
              <a:t>24/09/2018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6297-A68D-4696-A595-54EB021348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D3089-A0C8-430B-8865-D6CDD02A1A11}" type="datetimeFigureOut">
              <a:rPr lang="fr-FR" smtClean="0"/>
              <a:pPr/>
              <a:t>24/09/2018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46297-A68D-4696-A595-54EB021348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7.jpeg"/><Relationship Id="rId5" Type="http://schemas.openxmlformats.org/officeDocument/2006/relationships/diagramLayout" Target="../diagrams/layout1.xml"/><Relationship Id="rId10" Type="http://schemas.openxmlformats.org/officeDocument/2006/relationships/image" Target="../media/image5.png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3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31207">
            <a:off x="5628142" y="1343907"/>
            <a:ext cx="1511662" cy="1511662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6" name="Explosion 1 5"/>
          <p:cNvSpPr/>
          <p:nvPr/>
        </p:nvSpPr>
        <p:spPr>
          <a:xfrm rot="21292439">
            <a:off x="902632" y="4048284"/>
            <a:ext cx="4275000" cy="1871279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Un concours réservé aux 1ères STMG de l’académie de Besançon…</a:t>
            </a:r>
            <a:endParaRPr lang="fr-FR" sz="1600" dirty="0">
              <a:solidFill>
                <a:schemeClr val="tx1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77093" y="5542407"/>
            <a:ext cx="893398" cy="8933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5373216"/>
            <a:ext cx="928423" cy="1062589"/>
          </a:xfrm>
          <a:prstGeom prst="rect">
            <a:avLst/>
          </a:prstGeom>
        </p:spPr>
      </p:pic>
      <p:sp>
        <p:nvSpPr>
          <p:cNvPr id="10" name="Explosion 1 9"/>
          <p:cNvSpPr/>
          <p:nvPr/>
        </p:nvSpPr>
        <p:spPr>
          <a:xfrm rot="21255903">
            <a:off x="6267928" y="4090497"/>
            <a:ext cx="2640955" cy="1316329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En partenariat avec: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27705" y="3041024"/>
            <a:ext cx="9051019" cy="964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Le </a:t>
            </a:r>
            <a:r>
              <a:rPr lang="fr-FR" sz="2400" b="1" dirty="0" smtClean="0">
                <a:solidFill>
                  <a:schemeClr val="bg1"/>
                </a:solidFill>
              </a:rPr>
              <a:t>principe :</a:t>
            </a:r>
            <a:endParaRPr lang="fr-FR" sz="2400" b="1" dirty="0">
              <a:solidFill>
                <a:schemeClr val="bg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Crée tes vidéos </a:t>
            </a:r>
            <a:r>
              <a:rPr lang="fr-FR" dirty="0" smtClean="0">
                <a:solidFill>
                  <a:schemeClr val="tx1"/>
                </a:solidFill>
              </a:rPr>
              <a:t>seul </a:t>
            </a:r>
            <a:r>
              <a:rPr lang="fr-FR" dirty="0">
                <a:solidFill>
                  <a:schemeClr val="tx1"/>
                </a:solidFill>
              </a:rPr>
              <a:t>ou avec des camarades de ta  </a:t>
            </a:r>
            <a:r>
              <a:rPr lang="fr-FR" dirty="0" smtClean="0">
                <a:solidFill>
                  <a:schemeClr val="tx1"/>
                </a:solidFill>
              </a:rPr>
              <a:t>classe….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 elles seront publiées </a:t>
            </a:r>
            <a:r>
              <a:rPr lang="fr-FR" dirty="0">
                <a:solidFill>
                  <a:schemeClr val="tx1"/>
                </a:solidFill>
              </a:rPr>
              <a:t>les sur </a:t>
            </a:r>
            <a:r>
              <a:rPr lang="fr-FR" dirty="0" err="1" smtClean="0">
                <a:solidFill>
                  <a:schemeClr val="tx1"/>
                </a:solidFill>
              </a:rPr>
              <a:t>Youtube</a:t>
            </a:r>
            <a:r>
              <a:rPr lang="fr-FR" dirty="0" smtClean="0">
                <a:solidFill>
                  <a:schemeClr val="tx1"/>
                </a:solidFill>
              </a:rPr>
              <a:t>!! </a:t>
            </a:r>
            <a:r>
              <a:rPr lang="fr-FR" sz="1400" i="1" dirty="0" smtClean="0">
                <a:solidFill>
                  <a:schemeClr val="tx1"/>
                </a:solidFill>
              </a:rPr>
              <a:t>(Chaine </a:t>
            </a:r>
            <a:r>
              <a:rPr lang="fr-FR" sz="1400" i="1" dirty="0" err="1" smtClean="0">
                <a:solidFill>
                  <a:schemeClr val="tx1"/>
                </a:solidFill>
              </a:rPr>
              <a:t>Youtube</a:t>
            </a:r>
            <a:r>
              <a:rPr lang="fr-FR" sz="1400" i="1" dirty="0" smtClean="0">
                <a:solidFill>
                  <a:schemeClr val="tx1"/>
                </a:solidFill>
              </a:rPr>
              <a:t> du concours) </a:t>
            </a:r>
            <a:endParaRPr lang="fr-FR" i="1" dirty="0">
              <a:solidFill>
                <a:schemeClr val="tx1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1308727">
            <a:off x="6993795" y="2626478"/>
            <a:ext cx="1499967" cy="74998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026" name="Picture 2" descr="C:\Users\Yann\Documents\concours youtube\sans-titr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102114">
            <a:off x="676395" y="343085"/>
            <a:ext cx="3918487" cy="2659309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advClick="0" advTm="79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243591627"/>
              </p:ext>
            </p:extLst>
          </p:nvPr>
        </p:nvGraphicFramePr>
        <p:xfrm>
          <a:off x="323528" y="1556792"/>
          <a:ext cx="71287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ctangle à coins arrondis 6"/>
          <p:cNvSpPr/>
          <p:nvPr/>
        </p:nvSpPr>
        <p:spPr>
          <a:xfrm>
            <a:off x="7308304" y="1700808"/>
            <a:ext cx="1440160" cy="3600400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Plus tu </a:t>
            </a:r>
            <a:r>
              <a:rPr lang="fr-FR" dirty="0" smtClean="0">
                <a:solidFill>
                  <a:schemeClr val="bg1"/>
                </a:solidFill>
              </a:rPr>
              <a:t>crées </a:t>
            </a:r>
            <a:r>
              <a:rPr lang="fr-FR" dirty="0">
                <a:solidFill>
                  <a:schemeClr val="bg1"/>
                </a:solidFill>
              </a:rPr>
              <a:t>de vidéos et plus tu augmentes tes chances de gains!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9" cstate="print"/>
          <a:srcRect b="18516"/>
          <a:stretch/>
        </p:blipFill>
        <p:spPr>
          <a:xfrm rot="1255558">
            <a:off x="7850107" y="1334168"/>
            <a:ext cx="1408716" cy="1277969"/>
          </a:xfrm>
          <a:prstGeom prst="rect">
            <a:avLst/>
          </a:prstGeom>
          <a:effectLst>
            <a:softEdge rad="266700"/>
          </a:effectLst>
        </p:spPr>
      </p:pic>
      <p:pic>
        <p:nvPicPr>
          <p:cNvPr id="5" name="Picture 2" descr="C:\Users\Yann\Documents\concours youtube\sans-titr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1343975">
            <a:off x="1958880" y="77770"/>
            <a:ext cx="2144641" cy="1455475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074" name="Picture 2" descr="Interaction, Médias Sociaux, Résumé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389117">
            <a:off x="5003048" y="3206812"/>
            <a:ext cx="2520280" cy="1400156"/>
          </a:xfrm>
          <a:prstGeom prst="rect">
            <a:avLst/>
          </a:prstGeom>
          <a:noFill/>
          <a:effectLst>
            <a:softEdge rad="317500"/>
          </a:effectLst>
        </p:spPr>
      </p:pic>
    </p:spTree>
    <p:custDataLst>
      <p:tags r:id="rId1"/>
    </p:custDataLst>
  </p:cSld>
  <p:clrMapOvr>
    <a:masterClrMapping/>
  </p:clrMapOvr>
  <p:transition spd="slow" advClick="0" advTm="1594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 rot="21113904">
            <a:off x="-98249" y="151519"/>
            <a:ext cx="6912768" cy="63529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Comment participer?? Rien de plus simple…</a:t>
            </a:r>
          </a:p>
        </p:txBody>
      </p:sp>
      <p:sp>
        <p:nvSpPr>
          <p:cNvPr id="9" name="Rectangle avec flèche vers le bas 8"/>
          <p:cNvSpPr/>
          <p:nvPr/>
        </p:nvSpPr>
        <p:spPr>
          <a:xfrm>
            <a:off x="1943708" y="1033612"/>
            <a:ext cx="5832648" cy="1215164"/>
          </a:xfrm>
          <a:prstGeom prst="down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Demande à ton professeur d’inscrire ta classe via le formulaire en ligne</a:t>
            </a:r>
          </a:p>
        </p:txBody>
      </p:sp>
      <p:sp>
        <p:nvSpPr>
          <p:cNvPr id="11" name="Rectangle avec flèche vers le bas 10"/>
          <p:cNvSpPr/>
          <p:nvPr/>
        </p:nvSpPr>
        <p:spPr>
          <a:xfrm>
            <a:off x="2231740" y="2263471"/>
            <a:ext cx="5256584" cy="1093521"/>
          </a:xfrm>
          <a:prstGeom prst="down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Crée ta vidéo </a:t>
            </a:r>
            <a:r>
              <a:rPr lang="fr-FR" sz="1600" dirty="0" smtClean="0">
                <a:solidFill>
                  <a:schemeClr val="tx1"/>
                </a:solidFill>
              </a:rPr>
              <a:t>et fait </a:t>
            </a:r>
            <a:r>
              <a:rPr lang="fr-FR" sz="1600" dirty="0">
                <a:solidFill>
                  <a:schemeClr val="tx1"/>
                </a:solidFill>
              </a:rPr>
              <a:t>signer les </a:t>
            </a:r>
            <a:r>
              <a:rPr lang="fr-FR" sz="1600" dirty="0" smtClean="0">
                <a:solidFill>
                  <a:schemeClr val="tx1"/>
                </a:solidFill>
              </a:rPr>
              <a:t>autorisations des personnes apparaissant à l’image et/ou disant un texte…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Rectangle avec flèche vers le bas 11"/>
          <p:cNvSpPr/>
          <p:nvPr/>
        </p:nvSpPr>
        <p:spPr>
          <a:xfrm>
            <a:off x="2411760" y="3389309"/>
            <a:ext cx="4896544" cy="1296030"/>
          </a:xfrm>
          <a:prstGeom prst="down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Ton professeur complète le formulaire de dépôt de vidéo en ligne et transmet le fichier à l’organisation du concours</a:t>
            </a:r>
          </a:p>
        </p:txBody>
      </p:sp>
      <p:sp>
        <p:nvSpPr>
          <p:cNvPr id="13" name="Rectangle avec flèche vers le bas 12"/>
          <p:cNvSpPr/>
          <p:nvPr/>
        </p:nvSpPr>
        <p:spPr>
          <a:xfrm>
            <a:off x="2555776" y="4737918"/>
            <a:ext cx="4752528" cy="995338"/>
          </a:xfrm>
          <a:prstGeom prst="down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Quelques jours après, retrouve ta vidéo sur la chaine </a:t>
            </a:r>
            <a:r>
              <a:rPr lang="fr-FR" dirty="0" err="1">
                <a:solidFill>
                  <a:schemeClr val="tx1"/>
                </a:solidFill>
              </a:rPr>
              <a:t>Youtube</a:t>
            </a:r>
            <a:r>
              <a:rPr lang="fr-FR" dirty="0">
                <a:solidFill>
                  <a:schemeClr val="tx1"/>
                </a:solidFill>
              </a:rPr>
              <a:t> de DY CTV!!!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97814" y="5785835"/>
            <a:ext cx="4068452" cy="5954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Chaque trimestre, un classement est réalisé et tu peux gagner des lots…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3" cstate="print"/>
          <a:srcRect b="18516"/>
          <a:stretch/>
        </p:blipFill>
        <p:spPr>
          <a:xfrm rot="20963191">
            <a:off x="1725311" y="5461233"/>
            <a:ext cx="1408716" cy="1277969"/>
          </a:xfrm>
          <a:prstGeom prst="rect">
            <a:avLst/>
          </a:prstGeom>
          <a:effectLst>
            <a:softEdge rad="266700"/>
          </a:effectLst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4" cstate="print"/>
          <a:srcRect b="17614"/>
          <a:stretch/>
        </p:blipFill>
        <p:spPr>
          <a:xfrm rot="21059046">
            <a:off x="7382695" y="988627"/>
            <a:ext cx="1428750" cy="949518"/>
          </a:xfrm>
          <a:prstGeom prst="rect">
            <a:avLst/>
          </a:prstGeom>
          <a:effectLst>
            <a:softEdge rad="152400"/>
          </a:effectLst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5" cstate="print"/>
          <a:srcRect b="16549"/>
          <a:stretch/>
        </p:blipFill>
        <p:spPr>
          <a:xfrm rot="232557">
            <a:off x="7345845" y="2149228"/>
            <a:ext cx="1428750" cy="898203"/>
          </a:xfrm>
          <a:prstGeom prst="rect">
            <a:avLst/>
          </a:prstGeom>
          <a:effectLst>
            <a:softEdge rad="215900"/>
          </a:effec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125442">
            <a:off x="584497" y="2052604"/>
            <a:ext cx="1998619" cy="1332413"/>
          </a:xfrm>
          <a:prstGeom prst="rect">
            <a:avLst/>
          </a:prstGeom>
          <a:effectLst>
            <a:softEdge rad="241300"/>
          </a:effectLst>
        </p:spPr>
      </p:pic>
      <p:pic>
        <p:nvPicPr>
          <p:cNvPr id="2050" name="Picture 2" descr="https://thumb1.shutterstock.com/thumb_large/3781844/429524443/stock-vector-youtube-vector-browser-window-with-video-player-web-site-mock-up-user-comments-media-player-429524443.jpg"/>
          <p:cNvPicPr>
            <a:picLocks noChangeAspect="1" noChangeArrowheads="1"/>
          </p:cNvPicPr>
          <p:nvPr/>
        </p:nvPicPr>
        <p:blipFill>
          <a:blip r:embed="rId7" cstate="print"/>
          <a:srcRect b="18586"/>
          <a:stretch>
            <a:fillRect/>
          </a:stretch>
        </p:blipFill>
        <p:spPr bwMode="auto">
          <a:xfrm rot="254427">
            <a:off x="7203515" y="4062204"/>
            <a:ext cx="1586975" cy="1119753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3" cstate="print"/>
          <a:srcRect b="18516"/>
          <a:stretch/>
        </p:blipFill>
        <p:spPr>
          <a:xfrm rot="650285">
            <a:off x="6767819" y="5458986"/>
            <a:ext cx="1408716" cy="1277969"/>
          </a:xfrm>
          <a:prstGeom prst="rect">
            <a:avLst/>
          </a:prstGeom>
          <a:effectLst>
            <a:softEdge rad="266700"/>
          </a:effectLst>
        </p:spPr>
      </p:pic>
    </p:spTree>
    <p:custDataLst>
      <p:tags r:id="rId1"/>
    </p:custDataLst>
  </p:cSld>
  <p:clrMapOvr>
    <a:masterClrMapping/>
  </p:clrMapOvr>
  <p:transition spd="slow" advClick="0" advTm="2856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7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115616" y="2492896"/>
            <a:ext cx="165618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24h</a:t>
            </a:r>
            <a:r>
              <a:rPr lang="fr-FR" dirty="0" smtClean="0"/>
              <a:t> pour créer une vidéo sur un thème imposé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156176" y="2564904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Encore une possibilité de gagner des cadeaux!!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4725144"/>
            <a:ext cx="669674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En Juin,  grande cérémonie de remise des </a:t>
            </a:r>
            <a:r>
              <a:rPr lang="fr-FR" dirty="0"/>
              <a:t>prix </a:t>
            </a:r>
            <a:r>
              <a:rPr lang="fr-FR" dirty="0" smtClean="0"/>
              <a:t>dans les locaux bisontins </a:t>
            </a:r>
            <a:r>
              <a:rPr lang="fr-FR" dirty="0"/>
              <a:t>de notre partenaire  Crédit Agricole </a:t>
            </a:r>
            <a:r>
              <a:rPr lang="fr-FR" dirty="0" smtClean="0"/>
              <a:t>de Franche-Comté…</a:t>
            </a:r>
            <a:endParaRPr lang="fr-FR" dirty="0"/>
          </a:p>
          <a:p>
            <a:endParaRPr lang="fr-FR" dirty="0"/>
          </a:p>
        </p:txBody>
      </p:sp>
      <p:pic>
        <p:nvPicPr>
          <p:cNvPr id="1026" name="Picture 2" descr="https://thumb9.shutterstock.com/thumb_large/2322887/766847608/stock-photo-sand-running-through-the-bulbs-of-an-hourglass-measuring-the-passing-time-in-a-countdown-to-a-766847608.jpg"/>
          <p:cNvPicPr>
            <a:picLocks noChangeAspect="1" noChangeArrowheads="1"/>
          </p:cNvPicPr>
          <p:nvPr/>
        </p:nvPicPr>
        <p:blipFill>
          <a:blip r:embed="rId3" cstate="print"/>
          <a:srcRect b="19001"/>
          <a:stretch>
            <a:fillRect/>
          </a:stretch>
        </p:blipFill>
        <p:spPr bwMode="auto">
          <a:xfrm rot="21280026">
            <a:off x="30752" y="2474427"/>
            <a:ext cx="1185471" cy="71696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7" name="Rectangle horizontal à deux flèches 6"/>
          <p:cNvSpPr/>
          <p:nvPr/>
        </p:nvSpPr>
        <p:spPr>
          <a:xfrm>
            <a:off x="2771800" y="2204864"/>
            <a:ext cx="3312368" cy="2160240"/>
          </a:xfrm>
          <a:prstGeom prst="leftRight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En fin d’année, participe au </a:t>
            </a:r>
            <a:r>
              <a:rPr lang="fr-FR" dirty="0" err="1" smtClean="0">
                <a:solidFill>
                  <a:schemeClr val="tx1"/>
                </a:solidFill>
              </a:rPr>
              <a:t>CTV’thlon</a:t>
            </a:r>
            <a:r>
              <a:rPr lang="fr-FR" dirty="0" smtClean="0">
                <a:solidFill>
                  <a:schemeClr val="tx1"/>
                </a:solidFill>
              </a:rPr>
              <a:t>!!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8" name="Picture 2" descr="C:\Users\Yann\Documents\concours youtube\sans-titr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02114">
            <a:off x="423636" y="157033"/>
            <a:ext cx="2288802" cy="1553311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28" name="Picture 4" descr="https://thumb9.shutterstock.com/thumb_large/1338880/705848608/stock-vector-successful-smiling-young-happy-businessmen-and-business-woman-standing-on-the-winning-podium-705848608.jpg"/>
          <p:cNvPicPr>
            <a:picLocks noChangeAspect="1" noChangeArrowheads="1"/>
          </p:cNvPicPr>
          <p:nvPr/>
        </p:nvPicPr>
        <p:blipFill>
          <a:blip r:embed="rId5" cstate="print"/>
          <a:srcRect b="12770"/>
          <a:stretch>
            <a:fillRect/>
          </a:stretch>
        </p:blipFill>
        <p:spPr bwMode="auto">
          <a:xfrm rot="857715">
            <a:off x="6784966" y="4588134"/>
            <a:ext cx="2038385" cy="1849197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236026">
            <a:off x="5350148" y="5359276"/>
            <a:ext cx="1160454" cy="116045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7" cstate="print"/>
          <a:srcRect b="18516"/>
          <a:stretch/>
        </p:blipFill>
        <p:spPr>
          <a:xfrm rot="796267">
            <a:off x="6505729" y="842929"/>
            <a:ext cx="1748391" cy="1586118"/>
          </a:xfrm>
          <a:prstGeom prst="rect">
            <a:avLst/>
          </a:prstGeom>
          <a:effectLst>
            <a:softEdge rad="266700"/>
          </a:effectLst>
        </p:spPr>
      </p:pic>
    </p:spTree>
    <p:custDataLst>
      <p:tags r:id="rId1"/>
    </p:custDataLst>
  </p:cSld>
  <p:clrMapOvr>
    <a:masterClrMapping/>
  </p:clrMapOvr>
  <p:transition spd="slow" advClick="0" advTm="1737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25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25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25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25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6.4|2.4|2.5|5.3|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140</TotalTime>
  <Words>244</Words>
  <Application>Microsoft Office PowerPoint</Application>
  <PresentationFormat>Affichage à l'écran (4:3)</PresentationFormat>
  <Paragraphs>24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Yann</dc:creator>
  <cp:lastModifiedBy>admin.profil</cp:lastModifiedBy>
  <cp:revision>16</cp:revision>
  <dcterms:created xsi:type="dcterms:W3CDTF">2018-09-03T17:56:11Z</dcterms:created>
  <dcterms:modified xsi:type="dcterms:W3CDTF">2018-09-24T06:47:00Z</dcterms:modified>
</cp:coreProperties>
</file>