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8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9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0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1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1"/>
    <p:sldMasterId id="2147483796" r:id="rId2"/>
    <p:sldMasterId id="2147483801" r:id="rId3"/>
    <p:sldMasterId id="2147483806" r:id="rId4"/>
    <p:sldMasterId id="2147483824" r:id="rId5"/>
    <p:sldMasterId id="2147483857" r:id="rId6"/>
    <p:sldMasterId id="2147483932" r:id="rId7"/>
    <p:sldMasterId id="2147483949" r:id="rId8"/>
    <p:sldMasterId id="2147483966" r:id="rId9"/>
    <p:sldMasterId id="2147483983" r:id="rId10"/>
    <p:sldMasterId id="2147484000" r:id="rId11"/>
    <p:sldMasterId id="2147484012" r:id="rId12"/>
    <p:sldMasterId id="2147484029" r:id="rId13"/>
    <p:sldMasterId id="2147484046" r:id="rId14"/>
    <p:sldMasterId id="2147484058" r:id="rId15"/>
    <p:sldMasterId id="2147484075" r:id="rId16"/>
    <p:sldMasterId id="2147484092" r:id="rId17"/>
    <p:sldMasterId id="2147484109" r:id="rId18"/>
    <p:sldMasterId id="2147484126" r:id="rId19"/>
    <p:sldMasterId id="2147484143" r:id="rId20"/>
    <p:sldMasterId id="2147484160" r:id="rId21"/>
    <p:sldMasterId id="2147484184" r:id="rId22"/>
  </p:sldMasterIdLst>
  <p:notesMasterIdLst>
    <p:notesMasterId r:id="rId53"/>
  </p:notesMasterIdLst>
  <p:handoutMasterIdLst>
    <p:handoutMasterId r:id="rId54"/>
  </p:handoutMasterIdLst>
  <p:sldIdLst>
    <p:sldId id="328" r:id="rId23"/>
    <p:sldId id="330" r:id="rId24"/>
    <p:sldId id="305" r:id="rId25"/>
    <p:sldId id="307" r:id="rId26"/>
    <p:sldId id="308" r:id="rId27"/>
    <p:sldId id="309" r:id="rId28"/>
    <p:sldId id="310" r:id="rId29"/>
    <p:sldId id="311" r:id="rId30"/>
    <p:sldId id="324" r:id="rId31"/>
    <p:sldId id="325" r:id="rId32"/>
    <p:sldId id="333" r:id="rId33"/>
    <p:sldId id="312" r:id="rId34"/>
    <p:sldId id="313" r:id="rId35"/>
    <p:sldId id="291" r:id="rId36"/>
    <p:sldId id="293" r:id="rId37"/>
    <p:sldId id="294" r:id="rId38"/>
    <p:sldId id="295" r:id="rId39"/>
    <p:sldId id="296" r:id="rId40"/>
    <p:sldId id="317" r:id="rId41"/>
    <p:sldId id="318" r:id="rId42"/>
    <p:sldId id="319" r:id="rId43"/>
    <p:sldId id="320" r:id="rId44"/>
    <p:sldId id="314" r:id="rId45"/>
    <p:sldId id="321" r:id="rId46"/>
    <p:sldId id="322" r:id="rId47"/>
    <p:sldId id="282" r:id="rId48"/>
    <p:sldId id="284" r:id="rId49"/>
    <p:sldId id="334" r:id="rId50"/>
    <p:sldId id="335" r:id="rId51"/>
    <p:sldId id="28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il DEFAUT" initials="PD" lastIdx="2" clrIdx="0">
    <p:extLst>
      <p:ext uri="{19B8F6BF-5375-455C-9EA6-DF929625EA0E}">
        <p15:presenceInfo xmlns:p15="http://schemas.microsoft.com/office/powerpoint/2012/main" userId="Profil DEFA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2F4"/>
    <a:srgbClr val="CCECFF"/>
    <a:srgbClr val="FFFFCC"/>
    <a:srgbClr val="F2F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7DA92-D466-4A14-842B-296F17D99F8F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2B632A0-5CA9-4E89-AE21-F78BC7C2F537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 </a:t>
          </a:r>
        </a:p>
        <a:p>
          <a:r>
            <a: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MSDGN</a:t>
          </a:r>
          <a:endParaRPr lang="fr-FR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E8288-1647-42C5-8CEF-4D0C1760D2C7}" type="parTrans" cxnId="{87AF8F16-8546-4480-AFEE-5A981456FC57}">
      <dgm:prSet/>
      <dgm:spPr/>
      <dgm:t>
        <a:bodyPr/>
        <a:lstStyle/>
        <a:p>
          <a:endParaRPr lang="fr-FR"/>
        </a:p>
      </dgm:t>
    </dgm:pt>
    <dgm:pt modelId="{56B61A3D-6219-42F3-86E6-FC8F86AAB09F}" type="sibTrans" cxnId="{87AF8F16-8546-4480-AFEE-5A981456FC57}">
      <dgm:prSet/>
      <dgm:spPr/>
      <dgm:t>
        <a:bodyPr/>
        <a:lstStyle/>
        <a:p>
          <a:endParaRPr lang="fr-FR"/>
        </a:p>
      </dgm:t>
    </dgm:pt>
    <dgm:pt modelId="{86754C93-8794-4112-868E-93C2318E0669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Repères Réalisation</a:t>
          </a:r>
        </a:p>
        <a:p>
          <a:r>
            <a:rPr lang="fr-FR" b="1" dirty="0" smtClean="0">
              <a:solidFill>
                <a:srgbClr val="002060"/>
              </a:solidFill>
            </a:rPr>
            <a:t>PROJET</a:t>
          </a:r>
          <a:endParaRPr lang="fr-FR" b="1" dirty="0">
            <a:solidFill>
              <a:srgbClr val="002060"/>
            </a:solidFill>
          </a:endParaRPr>
        </a:p>
      </dgm:t>
    </dgm:pt>
    <dgm:pt modelId="{A69DB782-9FAA-4C3E-9F05-55E53A5A4370}" type="parTrans" cxnId="{596C2A3D-D972-400E-928A-F13A3109BDFE}">
      <dgm:prSet/>
      <dgm:spPr/>
      <dgm:t>
        <a:bodyPr/>
        <a:lstStyle/>
        <a:p>
          <a:endParaRPr lang="fr-FR"/>
        </a:p>
      </dgm:t>
    </dgm:pt>
    <dgm:pt modelId="{12F46D24-0992-44B9-BBCC-B6E6C86B78DF}" type="sibTrans" cxnId="{596C2A3D-D972-400E-928A-F13A3109BDFE}">
      <dgm:prSet/>
      <dgm:spPr/>
      <dgm:t>
        <a:bodyPr/>
        <a:lstStyle/>
        <a:p>
          <a:endParaRPr lang="fr-FR"/>
        </a:p>
      </dgm:t>
    </dgm:pt>
    <dgm:pt modelId="{267ADB17-C198-48C2-93D5-DA3127F51E83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Cahier des charges </a:t>
          </a:r>
        </a:p>
        <a:p>
          <a:r>
            <a:rPr lang="fr-FR" b="1" dirty="0" smtClean="0">
              <a:solidFill>
                <a:srgbClr val="002060"/>
              </a:solidFill>
            </a:rPr>
            <a:t>SUJETS</a:t>
          </a:r>
          <a:endParaRPr lang="fr-FR" b="1" dirty="0">
            <a:solidFill>
              <a:srgbClr val="002060"/>
            </a:solidFill>
          </a:endParaRPr>
        </a:p>
      </dgm:t>
    </dgm:pt>
    <dgm:pt modelId="{CAD53FB5-1053-4FE1-950A-FC77BD7E4DF3}" type="parTrans" cxnId="{3C2CEB50-B894-4F18-A35A-D4CADA5A2A87}">
      <dgm:prSet/>
      <dgm:spPr/>
      <dgm:t>
        <a:bodyPr/>
        <a:lstStyle/>
        <a:p>
          <a:endParaRPr lang="fr-FR"/>
        </a:p>
      </dgm:t>
    </dgm:pt>
    <dgm:pt modelId="{8592DD57-39BA-4FC7-9FD0-C2C8030EDA8A}" type="sibTrans" cxnId="{3C2CEB50-B894-4F18-A35A-D4CADA5A2A87}">
      <dgm:prSet/>
      <dgm:spPr/>
      <dgm:t>
        <a:bodyPr/>
        <a:lstStyle/>
        <a:p>
          <a:endParaRPr lang="fr-FR"/>
        </a:p>
      </dgm:t>
    </dgm:pt>
    <dgm:pt modelId="{889FB11E-1BED-4D1A-9C9C-2D140468D2EB}">
      <dgm:prSet phldrT="[Texte]"/>
      <dgm:spPr>
        <a:solidFill>
          <a:srgbClr val="FFC000"/>
        </a:solidFill>
      </dgm:spPr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Séminaire</a:t>
          </a:r>
        </a:p>
        <a:p>
          <a:r>
            <a:rPr lang="fr-FR" b="1" dirty="0" smtClean="0">
              <a:solidFill>
                <a:srgbClr val="002060"/>
              </a:solidFill>
            </a:rPr>
            <a:t>GRAND ORAL</a:t>
          </a:r>
        </a:p>
      </dgm:t>
    </dgm:pt>
    <dgm:pt modelId="{4D78FD59-29AB-47DA-856D-5A9EAA891CD3}" type="parTrans" cxnId="{13773AE8-A885-45E1-B266-8CDBCCB2D7E5}">
      <dgm:prSet/>
      <dgm:spPr/>
      <dgm:t>
        <a:bodyPr/>
        <a:lstStyle/>
        <a:p>
          <a:endParaRPr lang="fr-FR"/>
        </a:p>
      </dgm:t>
    </dgm:pt>
    <dgm:pt modelId="{15298AD8-2C1B-423B-A3C5-6EBA3A50B23E}" type="sibTrans" cxnId="{13773AE8-A885-45E1-B266-8CDBCCB2D7E5}">
      <dgm:prSet/>
      <dgm:spPr/>
      <dgm:t>
        <a:bodyPr/>
        <a:lstStyle/>
        <a:p>
          <a:endParaRPr lang="fr-FR"/>
        </a:p>
      </dgm:t>
    </dgm:pt>
    <dgm:pt modelId="{D8FCAB56-D96A-4BB1-9EF0-61EB3D6C24B9}">
      <dgm:prSet phldrT="[Texte]"/>
      <dgm:spPr>
        <a:solidFill>
          <a:srgbClr val="FFFFCC"/>
        </a:solidFill>
      </dgm:spPr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Repères</a:t>
          </a:r>
        </a:p>
        <a:p>
          <a:r>
            <a:rPr lang="fr-FR" b="1" dirty="0" smtClean="0">
              <a:solidFill>
                <a:srgbClr val="002060"/>
              </a:solidFill>
            </a:rPr>
            <a:t>Etude de gestion</a:t>
          </a:r>
          <a:endParaRPr lang="fr-FR" b="1" dirty="0">
            <a:solidFill>
              <a:srgbClr val="002060"/>
            </a:solidFill>
          </a:endParaRPr>
        </a:p>
      </dgm:t>
    </dgm:pt>
    <dgm:pt modelId="{70BD90FE-F95F-4612-BB32-4F075AD1DFC0}" type="parTrans" cxnId="{17ACE435-4272-49EC-B1D8-7DC5EC5B34FA}">
      <dgm:prSet/>
      <dgm:spPr/>
      <dgm:t>
        <a:bodyPr/>
        <a:lstStyle/>
        <a:p>
          <a:endParaRPr lang="fr-FR"/>
        </a:p>
      </dgm:t>
    </dgm:pt>
    <dgm:pt modelId="{783F9E96-D12E-4B81-9307-070E8E099D73}" type="sibTrans" cxnId="{17ACE435-4272-49EC-B1D8-7DC5EC5B34FA}">
      <dgm:prSet/>
      <dgm:spPr/>
      <dgm:t>
        <a:bodyPr/>
        <a:lstStyle/>
        <a:p>
          <a:endParaRPr lang="fr-FR"/>
        </a:p>
      </dgm:t>
    </dgm:pt>
    <dgm:pt modelId="{109C32B9-12E0-4BAB-B3BB-A149F3EBB9CF}" type="pres">
      <dgm:prSet presAssocID="{B8D7DA92-D466-4A14-842B-296F17D99F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DAB6D0-9419-4A30-86F4-4E78138D1223}" type="pres">
      <dgm:prSet presAssocID="{A2B632A0-5CA9-4E89-AE21-F78BC7C2F537}" presName="centerShape" presStyleLbl="node0" presStyleIdx="0" presStyleCnt="1" custLinFactNeighborX="-379" custLinFactNeighborY="379"/>
      <dgm:spPr/>
      <dgm:t>
        <a:bodyPr/>
        <a:lstStyle/>
        <a:p>
          <a:endParaRPr lang="fr-FR"/>
        </a:p>
      </dgm:t>
    </dgm:pt>
    <dgm:pt modelId="{C24F8288-F1E7-4686-A479-50AC416D57CB}" type="pres">
      <dgm:prSet presAssocID="{86754C93-8794-4112-868E-93C2318E0669}" presName="node" presStyleLbl="node1" presStyleIdx="0" presStyleCnt="4" custRadScaleRad="100123" custRadScaleInc="-72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CFBE40-B527-4F41-9E1B-531389E0D0F8}" type="pres">
      <dgm:prSet presAssocID="{86754C93-8794-4112-868E-93C2318E0669}" presName="dummy" presStyleCnt="0"/>
      <dgm:spPr/>
    </dgm:pt>
    <dgm:pt modelId="{9F58B61C-9B91-40B8-AF15-E231E3C29C9E}" type="pres">
      <dgm:prSet presAssocID="{12F46D24-0992-44B9-BBCC-B6E6C86B78DF}" presName="sibTrans" presStyleLbl="sibTrans2D1" presStyleIdx="0" presStyleCnt="4"/>
      <dgm:spPr/>
      <dgm:t>
        <a:bodyPr/>
        <a:lstStyle/>
        <a:p>
          <a:endParaRPr lang="fr-FR"/>
        </a:p>
      </dgm:t>
    </dgm:pt>
    <dgm:pt modelId="{1B31914F-0B43-42F4-8904-63B2866379DF}" type="pres">
      <dgm:prSet presAssocID="{267ADB17-C198-48C2-93D5-DA3127F51E83}" presName="node" presStyleLbl="node1" presStyleIdx="1" presStyleCnt="4" custRadScaleRad="962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ABADC0-543C-44A8-8764-21257BE2FAB7}" type="pres">
      <dgm:prSet presAssocID="{267ADB17-C198-48C2-93D5-DA3127F51E83}" presName="dummy" presStyleCnt="0"/>
      <dgm:spPr/>
    </dgm:pt>
    <dgm:pt modelId="{66178FA4-126F-472A-BBF3-3646A47CA384}" type="pres">
      <dgm:prSet presAssocID="{8592DD57-39BA-4FC7-9FD0-C2C8030EDA8A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9C9D6E0-E374-4A78-B1FA-34F25310BF4F}" type="pres">
      <dgm:prSet presAssocID="{889FB11E-1BED-4D1A-9C9C-2D140468D2EB}" presName="node" presStyleLbl="node1" presStyleIdx="2" presStyleCnt="4" custRadScaleRad="99762" custRadScaleInc="10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09E5C1-6615-46AF-84CF-0C55DF925F95}" type="pres">
      <dgm:prSet presAssocID="{889FB11E-1BED-4D1A-9C9C-2D140468D2EB}" presName="dummy" presStyleCnt="0"/>
      <dgm:spPr/>
    </dgm:pt>
    <dgm:pt modelId="{26E41640-DD5B-43C0-8A9B-6117EF536291}" type="pres">
      <dgm:prSet presAssocID="{15298AD8-2C1B-423B-A3C5-6EBA3A50B23E}" presName="sibTrans" presStyleLbl="sibTrans2D1" presStyleIdx="2" presStyleCnt="4"/>
      <dgm:spPr/>
      <dgm:t>
        <a:bodyPr/>
        <a:lstStyle/>
        <a:p>
          <a:endParaRPr lang="fr-FR"/>
        </a:p>
      </dgm:t>
    </dgm:pt>
    <dgm:pt modelId="{4C1ABE93-DF50-4582-8885-314CFBC18327}" type="pres">
      <dgm:prSet presAssocID="{D8FCAB56-D96A-4BB1-9EF0-61EB3D6C24B9}" presName="node" presStyleLbl="node1" presStyleIdx="3" presStyleCnt="4" custRadScaleRad="103787" custRadScaleInc="-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D7EC5-980F-4DA4-9B86-4B3BC57F2054}" type="pres">
      <dgm:prSet presAssocID="{D8FCAB56-D96A-4BB1-9EF0-61EB3D6C24B9}" presName="dummy" presStyleCnt="0"/>
      <dgm:spPr/>
    </dgm:pt>
    <dgm:pt modelId="{29B7E584-AE7E-48D2-BA66-33A4E6A6CDFA}" type="pres">
      <dgm:prSet presAssocID="{783F9E96-D12E-4B81-9307-070E8E099D7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87AF8F16-8546-4480-AFEE-5A981456FC57}" srcId="{B8D7DA92-D466-4A14-842B-296F17D99F8F}" destId="{A2B632A0-5CA9-4E89-AE21-F78BC7C2F537}" srcOrd="0" destOrd="0" parTransId="{E6BE8288-1647-42C5-8CEF-4D0C1760D2C7}" sibTransId="{56B61A3D-6219-42F3-86E6-FC8F86AAB09F}"/>
    <dgm:cxn modelId="{98D54F34-EEB1-4664-90BF-BFEEC4707680}" type="presOf" srcId="{12F46D24-0992-44B9-BBCC-B6E6C86B78DF}" destId="{9F58B61C-9B91-40B8-AF15-E231E3C29C9E}" srcOrd="0" destOrd="0" presId="urn:microsoft.com/office/officeart/2005/8/layout/radial6"/>
    <dgm:cxn modelId="{13773AE8-A885-45E1-B266-8CDBCCB2D7E5}" srcId="{A2B632A0-5CA9-4E89-AE21-F78BC7C2F537}" destId="{889FB11E-1BED-4D1A-9C9C-2D140468D2EB}" srcOrd="2" destOrd="0" parTransId="{4D78FD59-29AB-47DA-856D-5A9EAA891CD3}" sibTransId="{15298AD8-2C1B-423B-A3C5-6EBA3A50B23E}"/>
    <dgm:cxn modelId="{AD8C05A0-3A70-4EC5-AAC2-B1AAA153B1D9}" type="presOf" srcId="{783F9E96-D12E-4B81-9307-070E8E099D73}" destId="{29B7E584-AE7E-48D2-BA66-33A4E6A6CDFA}" srcOrd="0" destOrd="0" presId="urn:microsoft.com/office/officeart/2005/8/layout/radial6"/>
    <dgm:cxn modelId="{17ACE435-4272-49EC-B1D8-7DC5EC5B34FA}" srcId="{A2B632A0-5CA9-4E89-AE21-F78BC7C2F537}" destId="{D8FCAB56-D96A-4BB1-9EF0-61EB3D6C24B9}" srcOrd="3" destOrd="0" parTransId="{70BD90FE-F95F-4612-BB32-4F075AD1DFC0}" sibTransId="{783F9E96-D12E-4B81-9307-070E8E099D73}"/>
    <dgm:cxn modelId="{B6A6B6E3-B7EE-4893-BBFB-96D90DBD6AB1}" type="presOf" srcId="{8592DD57-39BA-4FC7-9FD0-C2C8030EDA8A}" destId="{66178FA4-126F-472A-BBF3-3646A47CA384}" srcOrd="0" destOrd="0" presId="urn:microsoft.com/office/officeart/2005/8/layout/radial6"/>
    <dgm:cxn modelId="{51E4D68A-3410-4A56-8F41-9B8BF1273A61}" type="presOf" srcId="{86754C93-8794-4112-868E-93C2318E0669}" destId="{C24F8288-F1E7-4686-A479-50AC416D57CB}" srcOrd="0" destOrd="0" presId="urn:microsoft.com/office/officeart/2005/8/layout/radial6"/>
    <dgm:cxn modelId="{DFCCD47A-F99B-45BA-8DBE-9DECEBCAFB57}" type="presOf" srcId="{B8D7DA92-D466-4A14-842B-296F17D99F8F}" destId="{109C32B9-12E0-4BAB-B3BB-A149F3EBB9CF}" srcOrd="0" destOrd="0" presId="urn:microsoft.com/office/officeart/2005/8/layout/radial6"/>
    <dgm:cxn modelId="{A8208501-605C-457B-A04D-614239DD730A}" type="presOf" srcId="{A2B632A0-5CA9-4E89-AE21-F78BC7C2F537}" destId="{50DAB6D0-9419-4A30-86F4-4E78138D1223}" srcOrd="0" destOrd="0" presId="urn:microsoft.com/office/officeart/2005/8/layout/radial6"/>
    <dgm:cxn modelId="{BE04790B-4BC1-4A13-985B-6D4C3D709393}" type="presOf" srcId="{D8FCAB56-D96A-4BB1-9EF0-61EB3D6C24B9}" destId="{4C1ABE93-DF50-4582-8885-314CFBC18327}" srcOrd="0" destOrd="0" presId="urn:microsoft.com/office/officeart/2005/8/layout/radial6"/>
    <dgm:cxn modelId="{4B219F28-4C35-4DC1-8201-CD873301D734}" type="presOf" srcId="{889FB11E-1BED-4D1A-9C9C-2D140468D2EB}" destId="{99C9D6E0-E374-4A78-B1FA-34F25310BF4F}" srcOrd="0" destOrd="0" presId="urn:microsoft.com/office/officeart/2005/8/layout/radial6"/>
    <dgm:cxn modelId="{6CDB235C-B916-465B-8373-D2D3C1FBE3B7}" type="presOf" srcId="{267ADB17-C198-48C2-93D5-DA3127F51E83}" destId="{1B31914F-0B43-42F4-8904-63B2866379DF}" srcOrd="0" destOrd="0" presId="urn:microsoft.com/office/officeart/2005/8/layout/radial6"/>
    <dgm:cxn modelId="{3C2CEB50-B894-4F18-A35A-D4CADA5A2A87}" srcId="{A2B632A0-5CA9-4E89-AE21-F78BC7C2F537}" destId="{267ADB17-C198-48C2-93D5-DA3127F51E83}" srcOrd="1" destOrd="0" parTransId="{CAD53FB5-1053-4FE1-950A-FC77BD7E4DF3}" sibTransId="{8592DD57-39BA-4FC7-9FD0-C2C8030EDA8A}"/>
    <dgm:cxn modelId="{9F5B2E88-5158-4F2A-B214-DA68E0B770C0}" type="presOf" srcId="{15298AD8-2C1B-423B-A3C5-6EBA3A50B23E}" destId="{26E41640-DD5B-43C0-8A9B-6117EF536291}" srcOrd="0" destOrd="0" presId="urn:microsoft.com/office/officeart/2005/8/layout/radial6"/>
    <dgm:cxn modelId="{596C2A3D-D972-400E-928A-F13A3109BDFE}" srcId="{A2B632A0-5CA9-4E89-AE21-F78BC7C2F537}" destId="{86754C93-8794-4112-868E-93C2318E0669}" srcOrd="0" destOrd="0" parTransId="{A69DB782-9FAA-4C3E-9F05-55E53A5A4370}" sibTransId="{12F46D24-0992-44B9-BBCC-B6E6C86B78DF}"/>
    <dgm:cxn modelId="{DE5D70E6-BEBA-4A2A-869C-A648B60ABB40}" type="presParOf" srcId="{109C32B9-12E0-4BAB-B3BB-A149F3EBB9CF}" destId="{50DAB6D0-9419-4A30-86F4-4E78138D1223}" srcOrd="0" destOrd="0" presId="urn:microsoft.com/office/officeart/2005/8/layout/radial6"/>
    <dgm:cxn modelId="{FBE01BE8-7E96-485F-B113-9D3EAADB544B}" type="presParOf" srcId="{109C32B9-12E0-4BAB-B3BB-A149F3EBB9CF}" destId="{C24F8288-F1E7-4686-A479-50AC416D57CB}" srcOrd="1" destOrd="0" presId="urn:microsoft.com/office/officeart/2005/8/layout/radial6"/>
    <dgm:cxn modelId="{AC5729E8-07E3-4370-8DC3-F4127C4162AB}" type="presParOf" srcId="{109C32B9-12E0-4BAB-B3BB-A149F3EBB9CF}" destId="{BFCFBE40-B527-4F41-9E1B-531389E0D0F8}" srcOrd="2" destOrd="0" presId="urn:microsoft.com/office/officeart/2005/8/layout/radial6"/>
    <dgm:cxn modelId="{BB849577-1CCE-4037-BD2D-80D5C93894C4}" type="presParOf" srcId="{109C32B9-12E0-4BAB-B3BB-A149F3EBB9CF}" destId="{9F58B61C-9B91-40B8-AF15-E231E3C29C9E}" srcOrd="3" destOrd="0" presId="urn:microsoft.com/office/officeart/2005/8/layout/radial6"/>
    <dgm:cxn modelId="{43F375F9-D0FE-417D-A8AE-0827C9E9AB39}" type="presParOf" srcId="{109C32B9-12E0-4BAB-B3BB-A149F3EBB9CF}" destId="{1B31914F-0B43-42F4-8904-63B2866379DF}" srcOrd="4" destOrd="0" presId="urn:microsoft.com/office/officeart/2005/8/layout/radial6"/>
    <dgm:cxn modelId="{7C7D30C8-9821-48B1-9238-5F342D679BF9}" type="presParOf" srcId="{109C32B9-12E0-4BAB-B3BB-A149F3EBB9CF}" destId="{78ABADC0-543C-44A8-8764-21257BE2FAB7}" srcOrd="5" destOrd="0" presId="urn:microsoft.com/office/officeart/2005/8/layout/radial6"/>
    <dgm:cxn modelId="{94A9C3C6-CA4C-4CAC-9BFE-FBFD129CAB13}" type="presParOf" srcId="{109C32B9-12E0-4BAB-B3BB-A149F3EBB9CF}" destId="{66178FA4-126F-472A-BBF3-3646A47CA384}" srcOrd="6" destOrd="0" presId="urn:microsoft.com/office/officeart/2005/8/layout/radial6"/>
    <dgm:cxn modelId="{E2B41EE1-6B43-4932-8C00-6198E57A0087}" type="presParOf" srcId="{109C32B9-12E0-4BAB-B3BB-A149F3EBB9CF}" destId="{99C9D6E0-E374-4A78-B1FA-34F25310BF4F}" srcOrd="7" destOrd="0" presId="urn:microsoft.com/office/officeart/2005/8/layout/radial6"/>
    <dgm:cxn modelId="{18D12EBB-116E-4BF6-A5E7-39AD0D4A9602}" type="presParOf" srcId="{109C32B9-12E0-4BAB-B3BB-A149F3EBB9CF}" destId="{4B09E5C1-6615-46AF-84CF-0C55DF925F95}" srcOrd="8" destOrd="0" presId="urn:microsoft.com/office/officeart/2005/8/layout/radial6"/>
    <dgm:cxn modelId="{B033EB43-CFB2-4222-84FF-FC28352B2280}" type="presParOf" srcId="{109C32B9-12E0-4BAB-B3BB-A149F3EBB9CF}" destId="{26E41640-DD5B-43C0-8A9B-6117EF536291}" srcOrd="9" destOrd="0" presId="urn:microsoft.com/office/officeart/2005/8/layout/radial6"/>
    <dgm:cxn modelId="{FEED1B07-BC54-45A9-A6AF-29B0FAB9895D}" type="presParOf" srcId="{109C32B9-12E0-4BAB-B3BB-A149F3EBB9CF}" destId="{4C1ABE93-DF50-4582-8885-314CFBC18327}" srcOrd="10" destOrd="0" presId="urn:microsoft.com/office/officeart/2005/8/layout/radial6"/>
    <dgm:cxn modelId="{0553E223-4B53-4FE2-BE6C-D1067DCBBCCD}" type="presParOf" srcId="{109C32B9-12E0-4BAB-B3BB-A149F3EBB9CF}" destId="{411D7EC5-980F-4DA4-9B86-4B3BC57F2054}" srcOrd="11" destOrd="0" presId="urn:microsoft.com/office/officeart/2005/8/layout/radial6"/>
    <dgm:cxn modelId="{95C63662-D7E6-45C4-BFE3-02394DC06EA7}" type="presParOf" srcId="{109C32B9-12E0-4BAB-B3BB-A149F3EBB9CF}" destId="{29B7E584-AE7E-48D2-BA66-33A4E6A6CDF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4F153-A1F9-4559-AB08-DE1ECFC9A960}" type="doc">
      <dgm:prSet loTypeId="urn:microsoft.com/office/officeart/2009/layout/CircleArrowProcess" loCatId="cycle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9FDAE889-F0D8-4DB2-B438-F3364D796657}">
      <dgm:prSet phldrT="[Texte]"/>
      <dgm:spPr>
        <a:xfrm>
          <a:off x="2988262" y="798085"/>
          <a:ext cx="1228188" cy="6139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01E0E89-44AE-46C4-B4F7-2F6771C9A504}" type="parTrans" cxnId="{023A53F6-A990-4A69-9F2C-6A033ED862AA}">
      <dgm:prSet/>
      <dgm:spPr/>
      <dgm:t>
        <a:bodyPr/>
        <a:lstStyle/>
        <a:p>
          <a:endParaRPr lang="fr-FR"/>
        </a:p>
      </dgm:t>
    </dgm:pt>
    <dgm:pt modelId="{99EBBE9E-E4F8-4F35-A336-63463C018A15}" type="sibTrans" cxnId="{023A53F6-A990-4A69-9F2C-6A033ED862AA}">
      <dgm:prSet/>
      <dgm:spPr/>
      <dgm:t>
        <a:bodyPr/>
        <a:lstStyle/>
        <a:p>
          <a:endParaRPr lang="fr-FR"/>
        </a:p>
      </dgm:t>
    </dgm:pt>
    <dgm:pt modelId="{58E7A9E4-5D36-4B9F-9B7F-60663BCB6F29}">
      <dgm:prSet phldrT="[Texte]"/>
      <dgm:spPr>
        <a:xfrm>
          <a:off x="2376866" y="2075572"/>
          <a:ext cx="1228188" cy="6139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80DAB9D-110E-4161-987A-580635219D72}" type="parTrans" cxnId="{A1D0C4C7-328F-4B7F-9D5B-17C533D577AB}">
      <dgm:prSet/>
      <dgm:spPr/>
      <dgm:t>
        <a:bodyPr/>
        <a:lstStyle/>
        <a:p>
          <a:endParaRPr lang="fr-FR"/>
        </a:p>
      </dgm:t>
    </dgm:pt>
    <dgm:pt modelId="{B8790A78-5F3D-470B-B931-C881155D3BA1}" type="sibTrans" cxnId="{A1D0C4C7-328F-4B7F-9D5B-17C533D577AB}">
      <dgm:prSet/>
      <dgm:spPr/>
      <dgm:t>
        <a:bodyPr/>
        <a:lstStyle/>
        <a:p>
          <a:endParaRPr lang="fr-FR"/>
        </a:p>
      </dgm:t>
    </dgm:pt>
    <dgm:pt modelId="{10925EAD-2826-4C80-94DA-83A12963B672}">
      <dgm:prSet phldrT="[Texte]"/>
      <dgm:spPr>
        <a:xfrm>
          <a:off x="2991168" y="3354896"/>
          <a:ext cx="1228188" cy="6139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58066A1-212A-4914-9C7D-03E9E3639424}" type="sibTrans" cxnId="{528A8364-AB7E-41E4-8918-76DEB29DA5F1}">
      <dgm:prSet/>
      <dgm:spPr/>
      <dgm:t>
        <a:bodyPr/>
        <a:lstStyle/>
        <a:p>
          <a:endParaRPr lang="fr-FR"/>
        </a:p>
      </dgm:t>
    </dgm:pt>
    <dgm:pt modelId="{F5A6525B-E5E5-4F32-AF56-D0BA267137A0}" type="parTrans" cxnId="{528A8364-AB7E-41E4-8918-76DEB29DA5F1}">
      <dgm:prSet/>
      <dgm:spPr/>
      <dgm:t>
        <a:bodyPr/>
        <a:lstStyle/>
        <a:p>
          <a:endParaRPr lang="fr-FR"/>
        </a:p>
      </dgm:t>
    </dgm:pt>
    <dgm:pt modelId="{C0773FBC-8454-40B4-90F8-5E120122CE1B}" type="pres">
      <dgm:prSet presAssocID="{6774F153-A1F9-4559-AB08-DE1ECFC9A9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4FADEAF-7355-4B10-8861-606FB28A5491}" type="pres">
      <dgm:prSet presAssocID="{9FDAE889-F0D8-4DB2-B438-F3364D796657}" presName="Accent1" presStyleCnt="0"/>
      <dgm:spPr/>
    </dgm:pt>
    <dgm:pt modelId="{A8110285-B433-4A4A-92EB-92D638DEC7FC}" type="pres">
      <dgm:prSet presAssocID="{9FDAE889-F0D8-4DB2-B438-F3364D796657}" presName="Accent" presStyleLbl="node1" presStyleIdx="0" presStyleCnt="3"/>
      <dgm:spPr>
        <a:xfrm>
          <a:off x="2499727" y="0"/>
          <a:ext cx="2210240" cy="22105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fr-FR"/>
        </a:p>
      </dgm:t>
    </dgm:pt>
    <dgm:pt modelId="{F301FC8E-3119-40D9-8DF6-86201BC352ED}" type="pres">
      <dgm:prSet presAssocID="{9FDAE889-F0D8-4DB2-B438-F3364D79665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05235-3327-461A-8F86-7D366FF36306}" type="pres">
      <dgm:prSet presAssocID="{58E7A9E4-5D36-4B9F-9B7F-60663BCB6F29}" presName="Accent2" presStyleCnt="0"/>
      <dgm:spPr/>
    </dgm:pt>
    <dgm:pt modelId="{2F051D50-6DAA-48DF-9D53-6927CFE0F572}" type="pres">
      <dgm:prSet presAssocID="{58E7A9E4-5D36-4B9F-9B7F-60663BCB6F29}" presName="Accent" presStyleLbl="node1" presStyleIdx="1" presStyleCnt="3"/>
      <dgm:spPr>
        <a:xfrm>
          <a:off x="1885840" y="1270140"/>
          <a:ext cx="2210240" cy="22105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206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fr-FR"/>
        </a:p>
      </dgm:t>
    </dgm:pt>
    <dgm:pt modelId="{F96F9D19-CCB1-4D47-B777-BDEBF3AB84D7}" type="pres">
      <dgm:prSet presAssocID="{58E7A9E4-5D36-4B9F-9B7F-60663BCB6F2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2C025B-C14C-4EE0-8B8F-30D14607FD6D}" type="pres">
      <dgm:prSet presAssocID="{10925EAD-2826-4C80-94DA-83A12963B672}" presName="Accent3" presStyleCnt="0"/>
      <dgm:spPr/>
    </dgm:pt>
    <dgm:pt modelId="{2E7E08F5-6DCF-41BD-9198-E9CEF9FBCB56}" type="pres">
      <dgm:prSet presAssocID="{10925EAD-2826-4C80-94DA-83A12963B672}" presName="Accent" presStyleLbl="node1" presStyleIdx="2" presStyleCnt="3"/>
      <dgm:spPr>
        <a:xfrm>
          <a:off x="2657038" y="2692274"/>
          <a:ext cx="1898938" cy="18997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endParaRPr lang="fr-FR"/>
        </a:p>
      </dgm:t>
    </dgm:pt>
    <dgm:pt modelId="{23F36C7D-3FE1-44A7-9942-7F81A1B13369}" type="pres">
      <dgm:prSet presAssocID="{10925EAD-2826-4C80-94DA-83A12963B67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1C8E9F-9184-4709-B03C-B7827AF54330}" type="presOf" srcId="{9FDAE889-F0D8-4DB2-B438-F3364D796657}" destId="{F301FC8E-3119-40D9-8DF6-86201BC352ED}" srcOrd="0" destOrd="0" presId="urn:microsoft.com/office/officeart/2009/layout/CircleArrowProcess"/>
    <dgm:cxn modelId="{528A8364-AB7E-41E4-8918-76DEB29DA5F1}" srcId="{6774F153-A1F9-4559-AB08-DE1ECFC9A960}" destId="{10925EAD-2826-4C80-94DA-83A12963B672}" srcOrd="2" destOrd="0" parTransId="{F5A6525B-E5E5-4F32-AF56-D0BA267137A0}" sibTransId="{058066A1-212A-4914-9C7D-03E9E3639424}"/>
    <dgm:cxn modelId="{A1D0C4C7-328F-4B7F-9D5B-17C533D577AB}" srcId="{6774F153-A1F9-4559-AB08-DE1ECFC9A960}" destId="{58E7A9E4-5D36-4B9F-9B7F-60663BCB6F29}" srcOrd="1" destOrd="0" parTransId="{C80DAB9D-110E-4161-987A-580635219D72}" sibTransId="{B8790A78-5F3D-470B-B931-C881155D3BA1}"/>
    <dgm:cxn modelId="{1BCF85F3-3C01-4E01-8E26-2E23A74855C1}" type="presOf" srcId="{6774F153-A1F9-4559-AB08-DE1ECFC9A960}" destId="{C0773FBC-8454-40B4-90F8-5E120122CE1B}" srcOrd="0" destOrd="0" presId="urn:microsoft.com/office/officeart/2009/layout/CircleArrowProcess"/>
    <dgm:cxn modelId="{82E869E7-1C1A-4F57-AFF5-3F3A4A64BC17}" type="presOf" srcId="{10925EAD-2826-4C80-94DA-83A12963B672}" destId="{23F36C7D-3FE1-44A7-9942-7F81A1B13369}" srcOrd="0" destOrd="0" presId="urn:microsoft.com/office/officeart/2009/layout/CircleArrowProcess"/>
    <dgm:cxn modelId="{023A53F6-A990-4A69-9F2C-6A033ED862AA}" srcId="{6774F153-A1F9-4559-AB08-DE1ECFC9A960}" destId="{9FDAE889-F0D8-4DB2-B438-F3364D796657}" srcOrd="0" destOrd="0" parTransId="{F01E0E89-44AE-46C4-B4F7-2F6771C9A504}" sibTransId="{99EBBE9E-E4F8-4F35-A336-63463C018A15}"/>
    <dgm:cxn modelId="{2646BF73-2ECA-45FF-B7CA-CECCB8D4DC03}" type="presOf" srcId="{58E7A9E4-5D36-4B9F-9B7F-60663BCB6F29}" destId="{F96F9D19-CCB1-4D47-B777-BDEBF3AB84D7}" srcOrd="0" destOrd="0" presId="urn:microsoft.com/office/officeart/2009/layout/CircleArrowProcess"/>
    <dgm:cxn modelId="{69A19246-ECCC-43A1-BBFE-2A5662C5464F}" type="presParOf" srcId="{C0773FBC-8454-40B4-90F8-5E120122CE1B}" destId="{94FADEAF-7355-4B10-8861-606FB28A5491}" srcOrd="0" destOrd="0" presId="urn:microsoft.com/office/officeart/2009/layout/CircleArrowProcess"/>
    <dgm:cxn modelId="{F1CBE048-B3FD-4652-A2B2-8173204F39D2}" type="presParOf" srcId="{94FADEAF-7355-4B10-8861-606FB28A5491}" destId="{A8110285-B433-4A4A-92EB-92D638DEC7FC}" srcOrd="0" destOrd="0" presId="urn:microsoft.com/office/officeart/2009/layout/CircleArrowProcess"/>
    <dgm:cxn modelId="{F0A2AEDB-E7DF-4C21-A2C7-B9433E372C77}" type="presParOf" srcId="{C0773FBC-8454-40B4-90F8-5E120122CE1B}" destId="{F301FC8E-3119-40D9-8DF6-86201BC352ED}" srcOrd="1" destOrd="0" presId="urn:microsoft.com/office/officeart/2009/layout/CircleArrowProcess"/>
    <dgm:cxn modelId="{A9FA66FA-531E-47C3-9609-F8FF1121785D}" type="presParOf" srcId="{C0773FBC-8454-40B4-90F8-5E120122CE1B}" destId="{B0005235-3327-461A-8F86-7D366FF36306}" srcOrd="2" destOrd="0" presId="urn:microsoft.com/office/officeart/2009/layout/CircleArrowProcess"/>
    <dgm:cxn modelId="{C0E592F5-E41B-4544-AC4F-6146BD4B6D53}" type="presParOf" srcId="{B0005235-3327-461A-8F86-7D366FF36306}" destId="{2F051D50-6DAA-48DF-9D53-6927CFE0F572}" srcOrd="0" destOrd="0" presId="urn:microsoft.com/office/officeart/2009/layout/CircleArrowProcess"/>
    <dgm:cxn modelId="{28748327-D3E0-4E37-8BEF-A63CB26E5F4E}" type="presParOf" srcId="{C0773FBC-8454-40B4-90F8-5E120122CE1B}" destId="{F96F9D19-CCB1-4D47-B777-BDEBF3AB84D7}" srcOrd="3" destOrd="0" presId="urn:microsoft.com/office/officeart/2009/layout/CircleArrowProcess"/>
    <dgm:cxn modelId="{CE3D5562-EC81-4AE2-867E-239D3B609D08}" type="presParOf" srcId="{C0773FBC-8454-40B4-90F8-5E120122CE1B}" destId="{612C025B-C14C-4EE0-8B8F-30D14607FD6D}" srcOrd="4" destOrd="0" presId="urn:microsoft.com/office/officeart/2009/layout/CircleArrowProcess"/>
    <dgm:cxn modelId="{10A1F974-2E09-404D-9468-8B04C1B6C198}" type="presParOf" srcId="{612C025B-C14C-4EE0-8B8F-30D14607FD6D}" destId="{2E7E08F5-6DCF-41BD-9198-E9CEF9FBCB56}" srcOrd="0" destOrd="0" presId="urn:microsoft.com/office/officeart/2009/layout/CircleArrowProcess"/>
    <dgm:cxn modelId="{E18FBD34-BEAC-4097-8C5D-1EBC37E67D28}" type="presParOf" srcId="{C0773FBC-8454-40B4-90F8-5E120122CE1B}" destId="{23F36C7D-3FE1-44A7-9942-7F81A1B1336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2CA0D-097E-4FA3-BBA0-FE4FE993529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13C926-9028-4C70-8EF0-A8D273290E7B}">
      <dgm:prSet phldrT="[Texte]"/>
      <dgm:spPr>
        <a:xfrm rot="16200000">
          <a:off x="-1483017" y="1487438"/>
          <a:ext cx="4525963" cy="1551086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Enseignement commun</a:t>
          </a:r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0F132F5-A0A8-411D-9930-859D776DF5A7}" type="parTrans" cxnId="{19EC9BE1-EB13-427D-9DEF-AC7A4B17BC6D}">
      <dgm:prSet/>
      <dgm:spPr/>
      <dgm:t>
        <a:bodyPr/>
        <a:lstStyle/>
        <a:p>
          <a:endParaRPr lang="fr-FR"/>
        </a:p>
      </dgm:t>
    </dgm:pt>
    <dgm:pt modelId="{B11D6ABD-22A3-49FC-98C3-7759464F1272}" type="sibTrans" cxnId="{19EC9BE1-EB13-427D-9DEF-AC7A4B17BC6D}">
      <dgm:prSet/>
      <dgm:spPr/>
      <dgm:t>
        <a:bodyPr/>
        <a:lstStyle/>
        <a:p>
          <a:endParaRPr lang="fr-FR"/>
        </a:p>
      </dgm:t>
    </dgm:pt>
    <dgm:pt modelId="{8C779F5E-8ADF-4B8A-9369-1AB9622C6332}">
      <dgm:prSet phldrT="[Texte]"/>
      <dgm:spPr>
        <a:xfrm rot="16200000">
          <a:off x="3519236" y="1487438"/>
          <a:ext cx="4525963" cy="1551086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mercatique</a:t>
          </a:r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E1313D4-9A20-41B0-8980-C60858B4BA04}" type="parTrans" cxnId="{E64BAD03-F8B5-4EBD-AFC4-BA25A0347337}">
      <dgm:prSet/>
      <dgm:spPr/>
      <dgm:t>
        <a:bodyPr/>
        <a:lstStyle/>
        <a:p>
          <a:endParaRPr lang="fr-FR"/>
        </a:p>
      </dgm:t>
    </dgm:pt>
    <dgm:pt modelId="{04FAA323-861C-4FED-86EB-06180BA32DDB}" type="sibTrans" cxnId="{E64BAD03-F8B5-4EBD-AFC4-BA25A0347337}">
      <dgm:prSet/>
      <dgm:spPr/>
      <dgm:t>
        <a:bodyPr/>
        <a:lstStyle/>
        <a:p>
          <a:endParaRPr lang="fr-FR"/>
        </a:p>
      </dgm:t>
    </dgm:pt>
    <dgm:pt modelId="{1173C2B9-B2D2-4F63-A340-1C1FC5DB5E6B}">
      <dgm:prSet phldrT="[Texte]"/>
      <dgm:spPr>
        <a:xfrm rot="16200000">
          <a:off x="5186654" y="1487438"/>
          <a:ext cx="4525963" cy="1551086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Gestion des SI</a:t>
          </a:r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25AD3D1-21C2-4022-9578-0F434F1D5865}" type="parTrans" cxnId="{10337706-BFC5-4C1C-A940-44F3F37B030F}">
      <dgm:prSet/>
      <dgm:spPr/>
      <dgm:t>
        <a:bodyPr/>
        <a:lstStyle/>
        <a:p>
          <a:endParaRPr lang="fr-FR"/>
        </a:p>
      </dgm:t>
    </dgm:pt>
    <dgm:pt modelId="{713E430F-6C4F-419B-9867-DCBF9427119B}" type="sibTrans" cxnId="{10337706-BFC5-4C1C-A940-44F3F37B030F}">
      <dgm:prSet/>
      <dgm:spPr/>
      <dgm:t>
        <a:bodyPr/>
        <a:lstStyle/>
        <a:p>
          <a:endParaRPr lang="fr-FR"/>
        </a:p>
      </dgm:t>
    </dgm:pt>
    <dgm:pt modelId="{3A38BF63-30F3-4250-893F-375C41E3300A}">
      <dgm:prSet phldrT="[Texte]"/>
      <dgm:spPr>
        <a:xfrm rot="16200000">
          <a:off x="184400" y="1487438"/>
          <a:ext cx="4525963" cy="1551086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GF</a:t>
          </a:r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4DDBEC-1466-4255-96E6-BB57D4450583}" type="parTrans" cxnId="{7690CE0E-B4B2-427D-B00F-E23F9E2A3AA3}">
      <dgm:prSet/>
      <dgm:spPr/>
      <dgm:t>
        <a:bodyPr/>
        <a:lstStyle/>
        <a:p>
          <a:endParaRPr lang="fr-FR"/>
        </a:p>
      </dgm:t>
    </dgm:pt>
    <dgm:pt modelId="{D370B8C7-4F5C-41B6-A5CF-D26826B7ECB7}" type="sibTrans" cxnId="{7690CE0E-B4B2-427D-B00F-E23F9E2A3AA3}">
      <dgm:prSet/>
      <dgm:spPr/>
      <dgm:t>
        <a:bodyPr/>
        <a:lstStyle/>
        <a:p>
          <a:endParaRPr lang="fr-FR"/>
        </a:p>
      </dgm:t>
    </dgm:pt>
    <dgm:pt modelId="{49A7DCE3-1253-4334-B857-DE1211A1EBD6}">
      <dgm:prSet phldrT="[Texte]"/>
      <dgm:spPr>
        <a:xfrm rot="16200000">
          <a:off x="1851818" y="1487438"/>
          <a:ext cx="4525963" cy="1551086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RH &amp; communication</a:t>
          </a:r>
          <a:endParaRPr lang="fr-FR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B9986DA-6EDA-4A1C-8A76-975A3F3ECB0D}" type="parTrans" cxnId="{F88FD958-4A59-4BA9-9B6D-DC489A21B2FC}">
      <dgm:prSet/>
      <dgm:spPr/>
      <dgm:t>
        <a:bodyPr/>
        <a:lstStyle/>
        <a:p>
          <a:endParaRPr lang="fr-FR"/>
        </a:p>
      </dgm:t>
    </dgm:pt>
    <dgm:pt modelId="{4E745F71-1F7A-4241-BE6B-59504F40DF6C}" type="sibTrans" cxnId="{F88FD958-4A59-4BA9-9B6D-DC489A21B2FC}">
      <dgm:prSet/>
      <dgm:spPr/>
      <dgm:t>
        <a:bodyPr/>
        <a:lstStyle/>
        <a:p>
          <a:endParaRPr lang="fr-FR"/>
        </a:p>
      </dgm:t>
    </dgm:pt>
    <dgm:pt modelId="{5D7EF418-AA37-440E-8855-90289C9589E6}" type="pres">
      <dgm:prSet presAssocID="{F902CA0D-097E-4FA3-BBA0-FE4FE99352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B79B47-5C7C-4727-8355-449D062A4096}" type="pres">
      <dgm:prSet presAssocID="{7E13C926-9028-4C70-8EF0-A8D273290E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F5643A-4821-43A3-8E54-36CB894EF64E}" type="pres">
      <dgm:prSet presAssocID="{B11D6ABD-22A3-49FC-98C3-7759464F1272}" presName="sibTrans" presStyleCnt="0"/>
      <dgm:spPr/>
    </dgm:pt>
    <dgm:pt modelId="{3741B979-6743-4965-86AC-6F206418FFBB}" type="pres">
      <dgm:prSet presAssocID="{3A38BF63-30F3-4250-893F-375C41E330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6AFF60-B8D1-4D6F-86CD-ECFDE4C94597}" type="pres">
      <dgm:prSet presAssocID="{D370B8C7-4F5C-41B6-A5CF-D26826B7ECB7}" presName="sibTrans" presStyleCnt="0"/>
      <dgm:spPr/>
    </dgm:pt>
    <dgm:pt modelId="{44348FC6-7133-4BD0-BA5C-710F4AF2D5FC}" type="pres">
      <dgm:prSet presAssocID="{49A7DCE3-1253-4334-B857-DE1211A1EB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D23E40-8A36-43C7-BAF9-94CB1D8D1496}" type="pres">
      <dgm:prSet presAssocID="{4E745F71-1F7A-4241-BE6B-59504F40DF6C}" presName="sibTrans" presStyleCnt="0"/>
      <dgm:spPr/>
    </dgm:pt>
    <dgm:pt modelId="{FB37999C-3A79-4988-AE6D-71CC3D2FA75B}" type="pres">
      <dgm:prSet presAssocID="{8C779F5E-8ADF-4B8A-9369-1AB9622C63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ED17A-3905-45E8-9FCB-6325C71C5A9D}" type="pres">
      <dgm:prSet presAssocID="{04FAA323-861C-4FED-86EB-06180BA32DDB}" presName="sibTrans" presStyleCnt="0"/>
      <dgm:spPr/>
    </dgm:pt>
    <dgm:pt modelId="{20E4FA53-B702-47D5-A2AD-2C232544657D}" type="pres">
      <dgm:prSet presAssocID="{1173C2B9-B2D2-4F63-A340-1C1FC5DB5E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8FD958-4A59-4BA9-9B6D-DC489A21B2FC}" srcId="{F902CA0D-097E-4FA3-BBA0-FE4FE993529B}" destId="{49A7DCE3-1253-4334-B857-DE1211A1EBD6}" srcOrd="2" destOrd="0" parTransId="{3B9986DA-6EDA-4A1C-8A76-975A3F3ECB0D}" sibTransId="{4E745F71-1F7A-4241-BE6B-59504F40DF6C}"/>
    <dgm:cxn modelId="{B5B6BC72-F835-4124-9760-80C4B5A414FD}" type="presOf" srcId="{3A38BF63-30F3-4250-893F-375C41E3300A}" destId="{3741B979-6743-4965-86AC-6F206418FFBB}" srcOrd="0" destOrd="0" presId="urn:microsoft.com/office/officeart/2005/8/layout/hList6"/>
    <dgm:cxn modelId="{7690CE0E-B4B2-427D-B00F-E23F9E2A3AA3}" srcId="{F902CA0D-097E-4FA3-BBA0-FE4FE993529B}" destId="{3A38BF63-30F3-4250-893F-375C41E3300A}" srcOrd="1" destOrd="0" parTransId="{E24DDBEC-1466-4255-96E6-BB57D4450583}" sibTransId="{D370B8C7-4F5C-41B6-A5CF-D26826B7ECB7}"/>
    <dgm:cxn modelId="{E64BAD03-F8B5-4EBD-AFC4-BA25A0347337}" srcId="{F902CA0D-097E-4FA3-BBA0-FE4FE993529B}" destId="{8C779F5E-8ADF-4B8A-9369-1AB9622C6332}" srcOrd="3" destOrd="0" parTransId="{1E1313D4-9A20-41B0-8980-C60858B4BA04}" sibTransId="{04FAA323-861C-4FED-86EB-06180BA32DDB}"/>
    <dgm:cxn modelId="{19EC9BE1-EB13-427D-9DEF-AC7A4B17BC6D}" srcId="{F902CA0D-097E-4FA3-BBA0-FE4FE993529B}" destId="{7E13C926-9028-4C70-8EF0-A8D273290E7B}" srcOrd="0" destOrd="0" parTransId="{A0F132F5-A0A8-411D-9930-859D776DF5A7}" sibTransId="{B11D6ABD-22A3-49FC-98C3-7759464F1272}"/>
    <dgm:cxn modelId="{10337706-BFC5-4C1C-A940-44F3F37B030F}" srcId="{F902CA0D-097E-4FA3-BBA0-FE4FE993529B}" destId="{1173C2B9-B2D2-4F63-A340-1C1FC5DB5E6B}" srcOrd="4" destOrd="0" parTransId="{125AD3D1-21C2-4022-9578-0F434F1D5865}" sibTransId="{713E430F-6C4F-419B-9867-DCBF9427119B}"/>
    <dgm:cxn modelId="{C6150C03-9780-427E-9DAB-873549F73EA7}" type="presOf" srcId="{49A7DCE3-1253-4334-B857-DE1211A1EBD6}" destId="{44348FC6-7133-4BD0-BA5C-710F4AF2D5FC}" srcOrd="0" destOrd="0" presId="urn:microsoft.com/office/officeart/2005/8/layout/hList6"/>
    <dgm:cxn modelId="{99F080FB-E632-4C11-B74D-BCE34F5F8E86}" type="presOf" srcId="{7E13C926-9028-4C70-8EF0-A8D273290E7B}" destId="{19B79B47-5C7C-4727-8355-449D062A4096}" srcOrd="0" destOrd="0" presId="urn:microsoft.com/office/officeart/2005/8/layout/hList6"/>
    <dgm:cxn modelId="{EE533A2E-9D24-4470-B71E-32DCCFFD6153}" type="presOf" srcId="{1173C2B9-B2D2-4F63-A340-1C1FC5DB5E6B}" destId="{20E4FA53-B702-47D5-A2AD-2C232544657D}" srcOrd="0" destOrd="0" presId="urn:microsoft.com/office/officeart/2005/8/layout/hList6"/>
    <dgm:cxn modelId="{E587822B-A6B4-4773-B6CD-BA763312A5D3}" type="presOf" srcId="{8C779F5E-8ADF-4B8A-9369-1AB9622C6332}" destId="{FB37999C-3A79-4988-AE6D-71CC3D2FA75B}" srcOrd="0" destOrd="0" presId="urn:microsoft.com/office/officeart/2005/8/layout/hList6"/>
    <dgm:cxn modelId="{8263656F-D702-4270-AAAA-069FC72CDF0C}" type="presOf" srcId="{F902CA0D-097E-4FA3-BBA0-FE4FE993529B}" destId="{5D7EF418-AA37-440E-8855-90289C9589E6}" srcOrd="0" destOrd="0" presId="urn:microsoft.com/office/officeart/2005/8/layout/hList6"/>
    <dgm:cxn modelId="{891839D3-FF3F-4716-96B1-62A43D0EA3C7}" type="presParOf" srcId="{5D7EF418-AA37-440E-8855-90289C9589E6}" destId="{19B79B47-5C7C-4727-8355-449D062A4096}" srcOrd="0" destOrd="0" presId="urn:microsoft.com/office/officeart/2005/8/layout/hList6"/>
    <dgm:cxn modelId="{F6833130-F866-4B21-80CE-E1CF5F72E7AB}" type="presParOf" srcId="{5D7EF418-AA37-440E-8855-90289C9589E6}" destId="{03F5643A-4821-43A3-8E54-36CB894EF64E}" srcOrd="1" destOrd="0" presId="urn:microsoft.com/office/officeart/2005/8/layout/hList6"/>
    <dgm:cxn modelId="{59DA6172-41B7-418C-9B45-517EE2E149C6}" type="presParOf" srcId="{5D7EF418-AA37-440E-8855-90289C9589E6}" destId="{3741B979-6743-4965-86AC-6F206418FFBB}" srcOrd="2" destOrd="0" presId="urn:microsoft.com/office/officeart/2005/8/layout/hList6"/>
    <dgm:cxn modelId="{7B3A35CB-7606-42C1-A156-BD0EBEAE3571}" type="presParOf" srcId="{5D7EF418-AA37-440E-8855-90289C9589E6}" destId="{9D6AFF60-B8D1-4D6F-86CD-ECFDE4C94597}" srcOrd="3" destOrd="0" presId="urn:microsoft.com/office/officeart/2005/8/layout/hList6"/>
    <dgm:cxn modelId="{2154D617-8E1D-46AA-84CF-63F4DCB60E35}" type="presParOf" srcId="{5D7EF418-AA37-440E-8855-90289C9589E6}" destId="{44348FC6-7133-4BD0-BA5C-710F4AF2D5FC}" srcOrd="4" destOrd="0" presId="urn:microsoft.com/office/officeart/2005/8/layout/hList6"/>
    <dgm:cxn modelId="{9AA3E111-290A-4577-9B43-6FB7E78E21C8}" type="presParOf" srcId="{5D7EF418-AA37-440E-8855-90289C9589E6}" destId="{29D23E40-8A36-43C7-BAF9-94CB1D8D1496}" srcOrd="5" destOrd="0" presId="urn:microsoft.com/office/officeart/2005/8/layout/hList6"/>
    <dgm:cxn modelId="{B50CC098-CB04-4AC3-AF7E-4BF9232710CD}" type="presParOf" srcId="{5D7EF418-AA37-440E-8855-90289C9589E6}" destId="{FB37999C-3A79-4988-AE6D-71CC3D2FA75B}" srcOrd="6" destOrd="0" presId="urn:microsoft.com/office/officeart/2005/8/layout/hList6"/>
    <dgm:cxn modelId="{63F7B0E3-EAF5-4BAF-9621-1B46429EE3E3}" type="presParOf" srcId="{5D7EF418-AA37-440E-8855-90289C9589E6}" destId="{CDDED17A-3905-45E8-9FCB-6325C71C5A9D}" srcOrd="7" destOrd="0" presId="urn:microsoft.com/office/officeart/2005/8/layout/hList6"/>
    <dgm:cxn modelId="{F8C25C84-B6E7-42AE-8146-6098882FF59A}" type="presParOf" srcId="{5D7EF418-AA37-440E-8855-90289C9589E6}" destId="{20E4FA53-B702-47D5-A2AD-2C232544657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AD7EB-F2BD-4875-9F07-D1E527CEBE6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3165E5-1E54-41C2-AD26-DEF91E255F8E}">
      <dgm:prSet phldrT="[Texte]"/>
      <dgm:spPr>
        <a:xfrm>
          <a:off x="2374191" y="1282031"/>
          <a:ext cx="983823" cy="9838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Enseignement commun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EA624C-F999-458A-82DC-CCBA911AFFF7}" type="parTrans" cxnId="{92E78EF9-C22F-45D5-BE04-0E6F935D501C}">
      <dgm:prSet/>
      <dgm:spPr/>
      <dgm:t>
        <a:bodyPr/>
        <a:lstStyle/>
        <a:p>
          <a:endParaRPr lang="fr-FR"/>
        </a:p>
      </dgm:t>
    </dgm:pt>
    <dgm:pt modelId="{A106C2A3-2D01-43C9-BDE4-8E6DADA2D2CA}" type="sibTrans" cxnId="{92E78EF9-C22F-45D5-BE04-0E6F935D501C}">
      <dgm:prSet/>
      <dgm:spPr/>
      <dgm:t>
        <a:bodyPr/>
        <a:lstStyle/>
        <a:p>
          <a:endParaRPr lang="fr-FR"/>
        </a:p>
      </dgm:t>
    </dgm:pt>
    <dgm:pt modelId="{C37C7222-DE4B-4BB2-B3BA-D8CCD46F2FBA}">
      <dgm:prSet phldrT="[Texte]"/>
      <dgm:spPr>
        <a:xfrm>
          <a:off x="2374191" y="2566"/>
          <a:ext cx="983823" cy="9838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GF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73E9E8-E577-4BB9-A06F-6BAFE6AA44D3}" type="parTrans" cxnId="{A4091309-69C6-4D4B-AABF-E2B534F23A6F}">
      <dgm:prSet/>
      <dgm:spPr>
        <a:xfrm rot="16200000">
          <a:off x="2718282" y="1118764"/>
          <a:ext cx="29564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2859D0-F714-4AE3-B72F-69C878BFA039}" type="sibTrans" cxnId="{A4091309-69C6-4D4B-AABF-E2B534F23A6F}">
      <dgm:prSet/>
      <dgm:spPr/>
      <dgm:t>
        <a:bodyPr/>
        <a:lstStyle/>
        <a:p>
          <a:endParaRPr lang="fr-FR"/>
        </a:p>
      </dgm:t>
    </dgm:pt>
    <dgm:pt modelId="{011578EE-FC50-4AC2-94CD-60092D88EAC6}">
      <dgm:prSet phldrT="[Texte]"/>
      <dgm:spPr>
        <a:xfrm>
          <a:off x="3653655" y="1282031"/>
          <a:ext cx="983823" cy="9838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Mercatique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3C34DD0-CAC3-4282-8938-6033A763C27A}" type="parTrans" cxnId="{C9A9EC1A-03F2-4434-B66A-08D095023F4C}">
      <dgm:prSet/>
      <dgm:spPr>
        <a:xfrm>
          <a:off x="3358014" y="1758496"/>
          <a:ext cx="29564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B7D8BE-9829-42BB-8296-AC287D682E33}" type="sibTrans" cxnId="{C9A9EC1A-03F2-4434-B66A-08D095023F4C}">
      <dgm:prSet/>
      <dgm:spPr/>
      <dgm:t>
        <a:bodyPr/>
        <a:lstStyle/>
        <a:p>
          <a:endParaRPr lang="fr-FR"/>
        </a:p>
      </dgm:t>
    </dgm:pt>
    <dgm:pt modelId="{F01A4643-AD8D-4CAE-98C3-D522E04E975F}">
      <dgm:prSet phldrT="[Texte]"/>
      <dgm:spPr>
        <a:xfrm>
          <a:off x="2374191" y="2561495"/>
          <a:ext cx="983823" cy="9838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RH et communication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B675A1-1CF6-48BD-95C3-CE2321C1F9CF}" type="parTrans" cxnId="{9CA7F4C7-CCE5-4824-9D4D-4D2080C51B75}">
      <dgm:prSet/>
      <dgm:spPr>
        <a:xfrm rot="5400000">
          <a:off x="2718282" y="2398228"/>
          <a:ext cx="29564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865F69-1F36-4CD6-8138-BE565516DCA6}" type="sibTrans" cxnId="{9CA7F4C7-CCE5-4824-9D4D-4D2080C51B75}">
      <dgm:prSet/>
      <dgm:spPr/>
      <dgm:t>
        <a:bodyPr/>
        <a:lstStyle/>
        <a:p>
          <a:endParaRPr lang="fr-FR"/>
        </a:p>
      </dgm:t>
    </dgm:pt>
    <dgm:pt modelId="{EC2C1F68-86A8-4ADB-9EB4-EA821027EB27}">
      <dgm:prSet phldrT="[Texte]"/>
      <dgm:spPr>
        <a:xfrm>
          <a:off x="1094726" y="1282031"/>
          <a:ext cx="983823" cy="9838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SIG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DC3FE7-D51E-4FAF-827C-4EAB3A4B2A4F}" type="parTrans" cxnId="{8A3EF289-0565-4E1D-A4CD-0056235F7694}">
      <dgm:prSet/>
      <dgm:spPr>
        <a:xfrm rot="10800000">
          <a:off x="2078550" y="1758496"/>
          <a:ext cx="29564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1B12F8F-333D-4B19-A125-5DFFF23540D7}" type="sibTrans" cxnId="{8A3EF289-0565-4E1D-A4CD-0056235F7694}">
      <dgm:prSet/>
      <dgm:spPr/>
      <dgm:t>
        <a:bodyPr/>
        <a:lstStyle/>
        <a:p>
          <a:endParaRPr lang="fr-FR"/>
        </a:p>
      </dgm:t>
    </dgm:pt>
    <dgm:pt modelId="{E43B7AA0-3853-418E-8715-9E473DD763D8}" type="pres">
      <dgm:prSet presAssocID="{E4EAD7EB-F2BD-4875-9F07-D1E527CEBE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2C0BDE-B2C8-4739-8F9B-3C4E3FDE6E3E}" type="pres">
      <dgm:prSet presAssocID="{683165E5-1E54-41C2-AD26-DEF91E255F8E}" presName="centerShape" presStyleLbl="node0" presStyleIdx="0" presStyleCnt="1"/>
      <dgm:spPr/>
      <dgm:t>
        <a:bodyPr/>
        <a:lstStyle/>
        <a:p>
          <a:endParaRPr lang="fr-FR"/>
        </a:p>
      </dgm:t>
    </dgm:pt>
    <dgm:pt modelId="{09308299-0A0B-4EA6-88A6-6ECBE09F43F5}" type="pres">
      <dgm:prSet presAssocID="{4073E9E8-E577-4BB9-A06F-6BAFE6AA44D3}" presName="Name9" presStyleLbl="parChTrans1D2" presStyleIdx="0" presStyleCnt="4"/>
      <dgm:spPr/>
      <dgm:t>
        <a:bodyPr/>
        <a:lstStyle/>
        <a:p>
          <a:endParaRPr lang="fr-FR"/>
        </a:p>
      </dgm:t>
    </dgm:pt>
    <dgm:pt modelId="{72DB8B08-960B-4F29-A9EB-28E39513456F}" type="pres">
      <dgm:prSet presAssocID="{4073E9E8-E577-4BB9-A06F-6BAFE6AA44D3}" presName="connTx" presStyleLbl="parChTrans1D2" presStyleIdx="0" presStyleCnt="4"/>
      <dgm:spPr/>
      <dgm:t>
        <a:bodyPr/>
        <a:lstStyle/>
        <a:p>
          <a:endParaRPr lang="fr-FR"/>
        </a:p>
      </dgm:t>
    </dgm:pt>
    <dgm:pt modelId="{0C4528E1-64C9-4A18-9AE8-87A3E7F65F2A}" type="pres">
      <dgm:prSet presAssocID="{C37C7222-DE4B-4BB2-B3BA-D8CCD46F2F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C4E3EE-1A5E-4D2C-AB7A-D5DADF4D98C3}" type="pres">
      <dgm:prSet presAssocID="{A3C34DD0-CAC3-4282-8938-6033A763C27A}" presName="Name9" presStyleLbl="parChTrans1D2" presStyleIdx="1" presStyleCnt="4"/>
      <dgm:spPr/>
      <dgm:t>
        <a:bodyPr/>
        <a:lstStyle/>
        <a:p>
          <a:endParaRPr lang="fr-FR"/>
        </a:p>
      </dgm:t>
    </dgm:pt>
    <dgm:pt modelId="{8A036461-F3D1-4C8D-A785-226806F17EA0}" type="pres">
      <dgm:prSet presAssocID="{A3C34DD0-CAC3-4282-8938-6033A763C27A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DFD7824-ADFB-4273-8CD3-5A2BB1AE1221}" type="pres">
      <dgm:prSet presAssocID="{011578EE-FC50-4AC2-94CD-60092D88EA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D3A1CB-8E75-41E9-9695-193E707BC144}" type="pres">
      <dgm:prSet presAssocID="{EBB675A1-1CF6-48BD-95C3-CE2321C1F9CF}" presName="Name9" presStyleLbl="parChTrans1D2" presStyleIdx="2" presStyleCnt="4"/>
      <dgm:spPr/>
      <dgm:t>
        <a:bodyPr/>
        <a:lstStyle/>
        <a:p>
          <a:endParaRPr lang="fr-FR"/>
        </a:p>
      </dgm:t>
    </dgm:pt>
    <dgm:pt modelId="{9D4E71E0-26CF-4BEA-9C8F-F764379C3BAC}" type="pres">
      <dgm:prSet presAssocID="{EBB675A1-1CF6-48BD-95C3-CE2321C1F9CF}" presName="connTx" presStyleLbl="parChTrans1D2" presStyleIdx="2" presStyleCnt="4"/>
      <dgm:spPr/>
      <dgm:t>
        <a:bodyPr/>
        <a:lstStyle/>
        <a:p>
          <a:endParaRPr lang="fr-FR"/>
        </a:p>
      </dgm:t>
    </dgm:pt>
    <dgm:pt modelId="{D587DFFD-D229-4A49-A5B8-94796AA66B2C}" type="pres">
      <dgm:prSet presAssocID="{F01A4643-AD8D-4CAE-98C3-D522E04E97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6ED8D1-30A1-4913-B260-D49CD12E094F}" type="pres">
      <dgm:prSet presAssocID="{2ADC3FE7-D51E-4FAF-827C-4EAB3A4B2A4F}" presName="Name9" presStyleLbl="parChTrans1D2" presStyleIdx="3" presStyleCnt="4"/>
      <dgm:spPr/>
      <dgm:t>
        <a:bodyPr/>
        <a:lstStyle/>
        <a:p>
          <a:endParaRPr lang="fr-FR"/>
        </a:p>
      </dgm:t>
    </dgm:pt>
    <dgm:pt modelId="{866ABBBA-E38F-4ED4-9B4A-4DCBBCA46AA0}" type="pres">
      <dgm:prSet presAssocID="{2ADC3FE7-D51E-4FAF-827C-4EAB3A4B2A4F}" presName="connTx" presStyleLbl="parChTrans1D2" presStyleIdx="3" presStyleCnt="4"/>
      <dgm:spPr/>
      <dgm:t>
        <a:bodyPr/>
        <a:lstStyle/>
        <a:p>
          <a:endParaRPr lang="fr-FR"/>
        </a:p>
      </dgm:t>
    </dgm:pt>
    <dgm:pt modelId="{D65AA39C-552F-4633-A64F-1267FD6E097D}" type="pres">
      <dgm:prSet presAssocID="{EC2C1F68-86A8-4ADB-9EB4-EA821027EB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A9EC1A-03F2-4434-B66A-08D095023F4C}" srcId="{683165E5-1E54-41C2-AD26-DEF91E255F8E}" destId="{011578EE-FC50-4AC2-94CD-60092D88EAC6}" srcOrd="1" destOrd="0" parTransId="{A3C34DD0-CAC3-4282-8938-6033A763C27A}" sibTransId="{21B7D8BE-9829-42BB-8296-AC287D682E33}"/>
    <dgm:cxn modelId="{4E35A10D-007A-4307-A92C-6E57C0A0DB1B}" type="presOf" srcId="{2ADC3FE7-D51E-4FAF-827C-4EAB3A4B2A4F}" destId="{EC6ED8D1-30A1-4913-B260-D49CD12E094F}" srcOrd="0" destOrd="0" presId="urn:microsoft.com/office/officeart/2005/8/layout/radial1"/>
    <dgm:cxn modelId="{8E401CAA-64CE-4D47-B0A9-6FA911159C6E}" type="presOf" srcId="{011578EE-FC50-4AC2-94CD-60092D88EAC6}" destId="{CDFD7824-ADFB-4273-8CD3-5A2BB1AE1221}" srcOrd="0" destOrd="0" presId="urn:microsoft.com/office/officeart/2005/8/layout/radial1"/>
    <dgm:cxn modelId="{ED77C202-2314-4CD0-A983-DF12DD6A24D8}" type="presOf" srcId="{A3C34DD0-CAC3-4282-8938-6033A763C27A}" destId="{D6C4E3EE-1A5E-4D2C-AB7A-D5DADF4D98C3}" srcOrd="0" destOrd="0" presId="urn:microsoft.com/office/officeart/2005/8/layout/radial1"/>
    <dgm:cxn modelId="{8A3EF289-0565-4E1D-A4CD-0056235F7694}" srcId="{683165E5-1E54-41C2-AD26-DEF91E255F8E}" destId="{EC2C1F68-86A8-4ADB-9EB4-EA821027EB27}" srcOrd="3" destOrd="0" parTransId="{2ADC3FE7-D51E-4FAF-827C-4EAB3A4B2A4F}" sibTransId="{71B12F8F-333D-4B19-A125-5DFFF23540D7}"/>
    <dgm:cxn modelId="{9C8042B9-6CD2-4453-B9D1-35FFC7976091}" type="presOf" srcId="{2ADC3FE7-D51E-4FAF-827C-4EAB3A4B2A4F}" destId="{866ABBBA-E38F-4ED4-9B4A-4DCBBCA46AA0}" srcOrd="1" destOrd="0" presId="urn:microsoft.com/office/officeart/2005/8/layout/radial1"/>
    <dgm:cxn modelId="{00A8A3A5-C6ED-46DD-84A3-B3CC07F83399}" type="presOf" srcId="{EBB675A1-1CF6-48BD-95C3-CE2321C1F9CF}" destId="{00D3A1CB-8E75-41E9-9695-193E707BC144}" srcOrd="0" destOrd="0" presId="urn:microsoft.com/office/officeart/2005/8/layout/radial1"/>
    <dgm:cxn modelId="{92E78EF9-C22F-45D5-BE04-0E6F935D501C}" srcId="{E4EAD7EB-F2BD-4875-9F07-D1E527CEBE63}" destId="{683165E5-1E54-41C2-AD26-DEF91E255F8E}" srcOrd="0" destOrd="0" parTransId="{F5EA624C-F999-458A-82DC-CCBA911AFFF7}" sibTransId="{A106C2A3-2D01-43C9-BDE4-8E6DADA2D2CA}"/>
    <dgm:cxn modelId="{0A9D883F-9C73-47C6-9EA8-378E011A0C51}" type="presOf" srcId="{4073E9E8-E577-4BB9-A06F-6BAFE6AA44D3}" destId="{09308299-0A0B-4EA6-88A6-6ECBE09F43F5}" srcOrd="0" destOrd="0" presId="urn:microsoft.com/office/officeart/2005/8/layout/radial1"/>
    <dgm:cxn modelId="{D8C27CA4-F3D5-481E-9825-8351FA1F8BE1}" type="presOf" srcId="{C37C7222-DE4B-4BB2-B3BA-D8CCD46F2FBA}" destId="{0C4528E1-64C9-4A18-9AE8-87A3E7F65F2A}" srcOrd="0" destOrd="0" presId="urn:microsoft.com/office/officeart/2005/8/layout/radial1"/>
    <dgm:cxn modelId="{A2331D29-FF88-415F-8E70-41701BE5D08E}" type="presOf" srcId="{4073E9E8-E577-4BB9-A06F-6BAFE6AA44D3}" destId="{72DB8B08-960B-4F29-A9EB-28E39513456F}" srcOrd="1" destOrd="0" presId="urn:microsoft.com/office/officeart/2005/8/layout/radial1"/>
    <dgm:cxn modelId="{A8DD27AD-1C54-45DD-B920-C589DDDF8ACC}" type="presOf" srcId="{EC2C1F68-86A8-4ADB-9EB4-EA821027EB27}" destId="{D65AA39C-552F-4633-A64F-1267FD6E097D}" srcOrd="0" destOrd="0" presId="urn:microsoft.com/office/officeart/2005/8/layout/radial1"/>
    <dgm:cxn modelId="{4B975672-EA4C-4741-984C-EFC527B3F356}" type="presOf" srcId="{A3C34DD0-CAC3-4282-8938-6033A763C27A}" destId="{8A036461-F3D1-4C8D-A785-226806F17EA0}" srcOrd="1" destOrd="0" presId="urn:microsoft.com/office/officeart/2005/8/layout/radial1"/>
    <dgm:cxn modelId="{9C2E0147-436B-4177-BC01-13C57773F0C9}" type="presOf" srcId="{683165E5-1E54-41C2-AD26-DEF91E255F8E}" destId="{562C0BDE-B2C8-4739-8F9B-3C4E3FDE6E3E}" srcOrd="0" destOrd="0" presId="urn:microsoft.com/office/officeart/2005/8/layout/radial1"/>
    <dgm:cxn modelId="{9CA7F4C7-CCE5-4824-9D4D-4D2080C51B75}" srcId="{683165E5-1E54-41C2-AD26-DEF91E255F8E}" destId="{F01A4643-AD8D-4CAE-98C3-D522E04E975F}" srcOrd="2" destOrd="0" parTransId="{EBB675A1-1CF6-48BD-95C3-CE2321C1F9CF}" sibTransId="{55865F69-1F36-4CD6-8138-BE565516DCA6}"/>
    <dgm:cxn modelId="{DE5F1F82-1BBC-4765-9B72-9A63872A3A0A}" type="presOf" srcId="{EBB675A1-1CF6-48BD-95C3-CE2321C1F9CF}" destId="{9D4E71E0-26CF-4BEA-9C8F-F764379C3BAC}" srcOrd="1" destOrd="0" presId="urn:microsoft.com/office/officeart/2005/8/layout/radial1"/>
    <dgm:cxn modelId="{7A624D0B-3F9D-4396-A125-C6C3750D8504}" type="presOf" srcId="{F01A4643-AD8D-4CAE-98C3-D522E04E975F}" destId="{D587DFFD-D229-4A49-A5B8-94796AA66B2C}" srcOrd="0" destOrd="0" presId="urn:microsoft.com/office/officeart/2005/8/layout/radial1"/>
    <dgm:cxn modelId="{11ECF5F4-6792-487D-9126-9168E990514C}" type="presOf" srcId="{E4EAD7EB-F2BD-4875-9F07-D1E527CEBE63}" destId="{E43B7AA0-3853-418E-8715-9E473DD763D8}" srcOrd="0" destOrd="0" presId="urn:microsoft.com/office/officeart/2005/8/layout/radial1"/>
    <dgm:cxn modelId="{A4091309-69C6-4D4B-AABF-E2B534F23A6F}" srcId="{683165E5-1E54-41C2-AD26-DEF91E255F8E}" destId="{C37C7222-DE4B-4BB2-B3BA-D8CCD46F2FBA}" srcOrd="0" destOrd="0" parTransId="{4073E9E8-E577-4BB9-A06F-6BAFE6AA44D3}" sibTransId="{642859D0-F714-4AE3-B72F-69C878BFA039}"/>
    <dgm:cxn modelId="{6043EDF5-9636-4425-AFC6-D7BA42357B5F}" type="presParOf" srcId="{E43B7AA0-3853-418E-8715-9E473DD763D8}" destId="{562C0BDE-B2C8-4739-8F9B-3C4E3FDE6E3E}" srcOrd="0" destOrd="0" presId="urn:microsoft.com/office/officeart/2005/8/layout/radial1"/>
    <dgm:cxn modelId="{FF5538A3-AB31-4F3A-85EA-25A459475AE5}" type="presParOf" srcId="{E43B7AA0-3853-418E-8715-9E473DD763D8}" destId="{09308299-0A0B-4EA6-88A6-6ECBE09F43F5}" srcOrd="1" destOrd="0" presId="urn:microsoft.com/office/officeart/2005/8/layout/radial1"/>
    <dgm:cxn modelId="{F85A8BA0-B506-40F2-BC28-857D19670C6C}" type="presParOf" srcId="{09308299-0A0B-4EA6-88A6-6ECBE09F43F5}" destId="{72DB8B08-960B-4F29-A9EB-28E39513456F}" srcOrd="0" destOrd="0" presId="urn:microsoft.com/office/officeart/2005/8/layout/radial1"/>
    <dgm:cxn modelId="{144F7A33-4B52-4285-AA7C-7A9CF5678340}" type="presParOf" srcId="{E43B7AA0-3853-418E-8715-9E473DD763D8}" destId="{0C4528E1-64C9-4A18-9AE8-87A3E7F65F2A}" srcOrd="2" destOrd="0" presId="urn:microsoft.com/office/officeart/2005/8/layout/radial1"/>
    <dgm:cxn modelId="{C348A261-C37D-4FE8-913D-DAE449B4C3F3}" type="presParOf" srcId="{E43B7AA0-3853-418E-8715-9E473DD763D8}" destId="{D6C4E3EE-1A5E-4D2C-AB7A-D5DADF4D98C3}" srcOrd="3" destOrd="0" presId="urn:microsoft.com/office/officeart/2005/8/layout/radial1"/>
    <dgm:cxn modelId="{492F407B-C2CF-4486-AB44-2A4CED10CA4C}" type="presParOf" srcId="{D6C4E3EE-1A5E-4D2C-AB7A-D5DADF4D98C3}" destId="{8A036461-F3D1-4C8D-A785-226806F17EA0}" srcOrd="0" destOrd="0" presId="urn:microsoft.com/office/officeart/2005/8/layout/radial1"/>
    <dgm:cxn modelId="{5C69DEE2-1C36-4ABE-AC52-2FAB29BCF323}" type="presParOf" srcId="{E43B7AA0-3853-418E-8715-9E473DD763D8}" destId="{CDFD7824-ADFB-4273-8CD3-5A2BB1AE1221}" srcOrd="4" destOrd="0" presId="urn:microsoft.com/office/officeart/2005/8/layout/radial1"/>
    <dgm:cxn modelId="{720BD832-128A-4612-B3C6-2AF041DC1B17}" type="presParOf" srcId="{E43B7AA0-3853-418E-8715-9E473DD763D8}" destId="{00D3A1CB-8E75-41E9-9695-193E707BC144}" srcOrd="5" destOrd="0" presId="urn:microsoft.com/office/officeart/2005/8/layout/radial1"/>
    <dgm:cxn modelId="{063FE7E9-45B9-44DA-BD0B-64A19A826317}" type="presParOf" srcId="{00D3A1CB-8E75-41E9-9695-193E707BC144}" destId="{9D4E71E0-26CF-4BEA-9C8F-F764379C3BAC}" srcOrd="0" destOrd="0" presId="urn:microsoft.com/office/officeart/2005/8/layout/radial1"/>
    <dgm:cxn modelId="{D347DAAD-FAD1-4913-B091-C664C81DA00B}" type="presParOf" srcId="{E43B7AA0-3853-418E-8715-9E473DD763D8}" destId="{D587DFFD-D229-4A49-A5B8-94796AA66B2C}" srcOrd="6" destOrd="0" presId="urn:microsoft.com/office/officeart/2005/8/layout/radial1"/>
    <dgm:cxn modelId="{5A45DB78-8578-447A-91E7-71844654BE57}" type="presParOf" srcId="{E43B7AA0-3853-418E-8715-9E473DD763D8}" destId="{EC6ED8D1-30A1-4913-B260-D49CD12E094F}" srcOrd="7" destOrd="0" presId="urn:microsoft.com/office/officeart/2005/8/layout/radial1"/>
    <dgm:cxn modelId="{C19A0F69-D68B-4B20-8A14-7BA9CCA13829}" type="presParOf" srcId="{EC6ED8D1-30A1-4913-B260-D49CD12E094F}" destId="{866ABBBA-E38F-4ED4-9B4A-4DCBBCA46AA0}" srcOrd="0" destOrd="0" presId="urn:microsoft.com/office/officeart/2005/8/layout/radial1"/>
    <dgm:cxn modelId="{99483431-1AC4-4842-BF5D-12FC1BC72693}" type="presParOf" srcId="{E43B7AA0-3853-418E-8715-9E473DD763D8}" destId="{D65AA39C-552F-4633-A64F-1267FD6E097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9EDAF9-D46D-4CDC-9EF9-B429D2998FCA}" type="doc">
      <dgm:prSet loTypeId="urn:microsoft.com/office/officeart/2005/8/layout/b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F945FBC-2F63-40AC-B4D1-23EAB1DBC135}">
      <dgm:prSet phldrT="[Texte]"/>
      <dgm:spPr/>
      <dgm:t>
        <a:bodyPr/>
        <a:lstStyle/>
        <a:p>
          <a:r>
            <a:rPr lang="fr-FR" dirty="0" smtClean="0"/>
            <a:t>EC</a:t>
          </a:r>
          <a:endParaRPr lang="fr-FR" dirty="0"/>
        </a:p>
      </dgm:t>
    </dgm:pt>
    <dgm:pt modelId="{82B526A9-3F25-4E7B-BED1-E0626F9D63CD}" type="parTrans" cxnId="{4747F826-0DB0-4C41-886B-26B41AA10650}">
      <dgm:prSet/>
      <dgm:spPr/>
      <dgm:t>
        <a:bodyPr/>
        <a:lstStyle/>
        <a:p>
          <a:endParaRPr lang="fr-FR"/>
        </a:p>
      </dgm:t>
    </dgm:pt>
    <dgm:pt modelId="{C67362B4-D22C-42B7-800E-2702D05C4D3C}" type="sibTrans" cxnId="{4747F826-0DB0-4C41-886B-26B41AA10650}">
      <dgm:prSet/>
      <dgm:spPr/>
      <dgm:t>
        <a:bodyPr/>
        <a:lstStyle/>
        <a:p>
          <a:endParaRPr lang="fr-FR"/>
        </a:p>
      </dgm:t>
    </dgm:pt>
    <dgm:pt modelId="{425DE8C4-D9A8-44B3-9EF1-2A8E9836095D}">
      <dgm:prSet phldrT="[Texte]"/>
      <dgm:spPr/>
      <dgm:t>
        <a:bodyPr/>
        <a:lstStyle/>
        <a:p>
          <a:r>
            <a:rPr lang="fr-FR" dirty="0" smtClean="0"/>
            <a:t>ES</a:t>
          </a:r>
          <a:endParaRPr lang="fr-FR" dirty="0"/>
        </a:p>
      </dgm:t>
    </dgm:pt>
    <dgm:pt modelId="{5CB1E71E-A625-4A15-8538-370A8B43EFE2}" type="parTrans" cxnId="{E29E070E-EBF4-46F6-BE89-2F852B05FBA5}">
      <dgm:prSet/>
      <dgm:spPr/>
      <dgm:t>
        <a:bodyPr/>
        <a:lstStyle/>
        <a:p>
          <a:endParaRPr lang="fr-FR"/>
        </a:p>
      </dgm:t>
    </dgm:pt>
    <dgm:pt modelId="{E9182384-5CA8-405C-988D-9991D0BB5E8F}" type="sibTrans" cxnId="{E29E070E-EBF4-46F6-BE89-2F852B05FBA5}">
      <dgm:prSet/>
      <dgm:spPr/>
      <dgm:t>
        <a:bodyPr/>
        <a:lstStyle/>
        <a:p>
          <a:endParaRPr lang="fr-FR"/>
        </a:p>
      </dgm:t>
    </dgm:pt>
    <dgm:pt modelId="{EC21C7E3-A26B-4290-AD98-5A3C7F283D47}">
      <dgm:prSet phldrT="[Texte]"/>
      <dgm:spPr/>
      <dgm:t>
        <a:bodyPr/>
        <a:lstStyle/>
        <a:p>
          <a:r>
            <a:rPr lang="fr-FR" dirty="0" smtClean="0"/>
            <a:t>EC</a:t>
          </a:r>
          <a:endParaRPr lang="fr-FR" dirty="0"/>
        </a:p>
      </dgm:t>
    </dgm:pt>
    <dgm:pt modelId="{84CFA899-31A1-4121-8634-8D222CF87DE8}" type="parTrans" cxnId="{CFB8519C-6715-4EF2-92FC-04EA7969DD92}">
      <dgm:prSet/>
      <dgm:spPr/>
      <dgm:t>
        <a:bodyPr/>
        <a:lstStyle/>
        <a:p>
          <a:endParaRPr lang="fr-FR"/>
        </a:p>
      </dgm:t>
    </dgm:pt>
    <dgm:pt modelId="{997808AA-21FF-4089-B028-8E3675C993DB}" type="sibTrans" cxnId="{CFB8519C-6715-4EF2-92FC-04EA7969DD92}">
      <dgm:prSet/>
      <dgm:spPr/>
      <dgm:t>
        <a:bodyPr/>
        <a:lstStyle/>
        <a:p>
          <a:endParaRPr lang="fr-FR"/>
        </a:p>
      </dgm:t>
    </dgm:pt>
    <dgm:pt modelId="{616C5889-FA54-4E76-A86F-E24C864186D5}">
      <dgm:prSet phldrT="[Texte]"/>
      <dgm:spPr/>
      <dgm:t>
        <a:bodyPr/>
        <a:lstStyle/>
        <a:p>
          <a:r>
            <a:rPr lang="fr-FR" dirty="0" smtClean="0"/>
            <a:t>EC</a:t>
          </a:r>
          <a:endParaRPr lang="fr-FR" dirty="0"/>
        </a:p>
      </dgm:t>
    </dgm:pt>
    <dgm:pt modelId="{61CBE9D9-3839-4C0B-93DC-E54EEF784211}" type="parTrans" cxnId="{89A094CC-C421-4A0C-AE3F-5DBFE9DDBB56}">
      <dgm:prSet/>
      <dgm:spPr/>
      <dgm:t>
        <a:bodyPr/>
        <a:lstStyle/>
        <a:p>
          <a:endParaRPr lang="fr-FR"/>
        </a:p>
      </dgm:t>
    </dgm:pt>
    <dgm:pt modelId="{5A034431-7283-49F6-BF7A-AEB776241E52}" type="sibTrans" cxnId="{89A094CC-C421-4A0C-AE3F-5DBFE9DDBB56}">
      <dgm:prSet/>
      <dgm:spPr/>
      <dgm:t>
        <a:bodyPr/>
        <a:lstStyle/>
        <a:p>
          <a:endParaRPr lang="fr-FR"/>
        </a:p>
      </dgm:t>
    </dgm:pt>
    <dgm:pt modelId="{44C9F483-0246-409F-8E6F-42E0B8CB623A}">
      <dgm:prSet phldrT="[Texte]"/>
      <dgm:spPr/>
      <dgm:t>
        <a:bodyPr/>
        <a:lstStyle/>
        <a:p>
          <a:r>
            <a:rPr lang="fr-FR" dirty="0" smtClean="0"/>
            <a:t>ES</a:t>
          </a:r>
          <a:endParaRPr lang="fr-FR" dirty="0"/>
        </a:p>
      </dgm:t>
    </dgm:pt>
    <dgm:pt modelId="{193B8C8E-25D6-422E-9DB0-2CFA4E7D7971}" type="parTrans" cxnId="{D22E5CD8-10D9-4ECC-8656-3BB2687D3CE7}">
      <dgm:prSet/>
      <dgm:spPr/>
      <dgm:t>
        <a:bodyPr/>
        <a:lstStyle/>
        <a:p>
          <a:endParaRPr lang="fr-FR"/>
        </a:p>
      </dgm:t>
    </dgm:pt>
    <dgm:pt modelId="{24A4BEA0-B49B-49C7-BCD1-E90D6A6A08FB}" type="sibTrans" cxnId="{D22E5CD8-10D9-4ECC-8656-3BB2687D3CE7}">
      <dgm:prSet/>
      <dgm:spPr/>
      <dgm:t>
        <a:bodyPr/>
        <a:lstStyle/>
        <a:p>
          <a:endParaRPr lang="fr-FR"/>
        </a:p>
      </dgm:t>
    </dgm:pt>
    <dgm:pt modelId="{7E91B0A3-1143-4857-AA61-E34F0E006DD8}">
      <dgm:prSet phldrT="[Texte]"/>
      <dgm:spPr/>
      <dgm:t>
        <a:bodyPr/>
        <a:lstStyle/>
        <a:p>
          <a:r>
            <a:rPr lang="fr-FR" dirty="0" smtClean="0"/>
            <a:t>EC</a:t>
          </a:r>
          <a:endParaRPr lang="fr-FR" dirty="0"/>
        </a:p>
      </dgm:t>
    </dgm:pt>
    <dgm:pt modelId="{FEDFFC22-5FBD-462B-9953-0A9560B70AA7}" type="parTrans" cxnId="{60E5B029-F890-429D-BA26-A73B346C4C4C}">
      <dgm:prSet/>
      <dgm:spPr/>
      <dgm:t>
        <a:bodyPr/>
        <a:lstStyle/>
        <a:p>
          <a:endParaRPr lang="fr-FR"/>
        </a:p>
      </dgm:t>
    </dgm:pt>
    <dgm:pt modelId="{63E578C8-4BDB-497A-BC5C-7B81936C0CE1}" type="sibTrans" cxnId="{60E5B029-F890-429D-BA26-A73B346C4C4C}">
      <dgm:prSet/>
      <dgm:spPr/>
      <dgm:t>
        <a:bodyPr/>
        <a:lstStyle/>
        <a:p>
          <a:endParaRPr lang="fr-FR"/>
        </a:p>
      </dgm:t>
    </dgm:pt>
    <dgm:pt modelId="{590BA1C5-30F7-448D-9D5D-FDDFF91CFBC9}">
      <dgm:prSet phldrT="[Texte]"/>
      <dgm:spPr/>
      <dgm:t>
        <a:bodyPr/>
        <a:lstStyle/>
        <a:p>
          <a:r>
            <a:rPr lang="fr-FR" dirty="0" smtClean="0"/>
            <a:t>ES</a:t>
          </a:r>
          <a:endParaRPr lang="fr-FR" dirty="0"/>
        </a:p>
      </dgm:t>
    </dgm:pt>
    <dgm:pt modelId="{919D202E-97DA-43C3-9468-2FDE290CA798}" type="parTrans" cxnId="{54935181-DC17-4F2D-9914-DCE6916109FD}">
      <dgm:prSet/>
      <dgm:spPr/>
      <dgm:t>
        <a:bodyPr/>
        <a:lstStyle/>
        <a:p>
          <a:endParaRPr lang="fr-FR"/>
        </a:p>
      </dgm:t>
    </dgm:pt>
    <dgm:pt modelId="{12C04591-4369-434E-B009-E8B0A1543735}" type="sibTrans" cxnId="{54935181-DC17-4F2D-9914-DCE6916109FD}">
      <dgm:prSet/>
      <dgm:spPr/>
      <dgm:t>
        <a:bodyPr/>
        <a:lstStyle/>
        <a:p>
          <a:endParaRPr lang="fr-FR"/>
        </a:p>
      </dgm:t>
    </dgm:pt>
    <dgm:pt modelId="{BA2F5BC5-97A1-47F3-BB99-EF7BAEAFC21C}">
      <dgm:prSet phldrT="[Texte]"/>
      <dgm:spPr/>
      <dgm:t>
        <a:bodyPr/>
        <a:lstStyle/>
        <a:p>
          <a:r>
            <a:rPr lang="fr-FR" dirty="0" smtClean="0"/>
            <a:t>ES</a:t>
          </a:r>
          <a:endParaRPr lang="fr-FR" dirty="0"/>
        </a:p>
      </dgm:t>
    </dgm:pt>
    <dgm:pt modelId="{D0384E6C-D9B4-4767-91FD-0AD70237155E}" type="parTrans" cxnId="{6F3023ED-7B06-467D-96B3-E3B3864795FE}">
      <dgm:prSet/>
      <dgm:spPr/>
      <dgm:t>
        <a:bodyPr/>
        <a:lstStyle/>
        <a:p>
          <a:endParaRPr lang="fr-FR"/>
        </a:p>
      </dgm:t>
    </dgm:pt>
    <dgm:pt modelId="{BC142A7C-1786-467A-96AB-9F00EF192584}" type="sibTrans" cxnId="{6F3023ED-7B06-467D-96B3-E3B3864795FE}">
      <dgm:prSet/>
      <dgm:spPr/>
      <dgm:t>
        <a:bodyPr/>
        <a:lstStyle/>
        <a:p>
          <a:endParaRPr lang="fr-FR"/>
        </a:p>
      </dgm:t>
    </dgm:pt>
    <dgm:pt modelId="{5E35E939-18D0-4F1D-96F0-A15B2AECD0CD}">
      <dgm:prSet phldrT="[Texte]"/>
      <dgm:spPr/>
      <dgm:t>
        <a:bodyPr/>
        <a:lstStyle/>
        <a:p>
          <a:r>
            <a:rPr lang="fr-FR" dirty="0" smtClean="0"/>
            <a:t>EC</a:t>
          </a:r>
          <a:endParaRPr lang="fr-FR" dirty="0"/>
        </a:p>
      </dgm:t>
    </dgm:pt>
    <dgm:pt modelId="{E053CF66-EC1B-4C21-B08D-9B83A0115B8F}" type="parTrans" cxnId="{C824DBB5-746C-424A-826A-7D108154D475}">
      <dgm:prSet/>
      <dgm:spPr/>
      <dgm:t>
        <a:bodyPr/>
        <a:lstStyle/>
        <a:p>
          <a:endParaRPr lang="fr-FR"/>
        </a:p>
      </dgm:t>
    </dgm:pt>
    <dgm:pt modelId="{FD9F7460-6E4C-4633-A900-610B41218170}" type="sibTrans" cxnId="{C824DBB5-746C-424A-826A-7D108154D475}">
      <dgm:prSet/>
      <dgm:spPr/>
      <dgm:t>
        <a:bodyPr/>
        <a:lstStyle/>
        <a:p>
          <a:endParaRPr lang="fr-FR"/>
        </a:p>
      </dgm:t>
    </dgm:pt>
    <dgm:pt modelId="{29AD7DAA-6A03-44DF-AF09-A403615ED8B0}" type="pres">
      <dgm:prSet presAssocID="{289EDAF9-D46D-4CDC-9EF9-B429D2998FC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472A8B30-DB59-47EE-8695-919CE4F8FC70}" type="pres">
      <dgm:prSet presAssocID="{BF945FBC-2F63-40AC-B4D1-23EAB1DBC135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B8589C-6F04-4301-9DD8-83F124499F37}" type="pres">
      <dgm:prSet presAssocID="{C67362B4-D22C-42B7-800E-2702D05C4D3C}" presName="sibTrans" presStyleLbl="sibTrans2D1" presStyleIdx="0" presStyleCnt="8"/>
      <dgm:spPr/>
      <dgm:t>
        <a:bodyPr/>
        <a:lstStyle/>
        <a:p>
          <a:endParaRPr lang="fr-FR"/>
        </a:p>
      </dgm:t>
    </dgm:pt>
    <dgm:pt modelId="{8374F433-EA75-4B87-9728-FA40C3366705}" type="pres">
      <dgm:prSet presAssocID="{425DE8C4-D9A8-44B3-9EF1-2A8E9836095D}" presName="middleNode" presStyleCnt="0"/>
      <dgm:spPr/>
    </dgm:pt>
    <dgm:pt modelId="{D1D9F107-265F-4649-85C4-5788108F620C}" type="pres">
      <dgm:prSet presAssocID="{425DE8C4-D9A8-44B3-9EF1-2A8E9836095D}" presName="padding" presStyleLbl="node1" presStyleIdx="0" presStyleCnt="9"/>
      <dgm:spPr/>
    </dgm:pt>
    <dgm:pt modelId="{77639464-5F87-445E-A875-435FD0ED52E8}" type="pres">
      <dgm:prSet presAssocID="{425DE8C4-D9A8-44B3-9EF1-2A8E9836095D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56028-B503-4299-8F76-5AB1D7FB8257}" type="pres">
      <dgm:prSet presAssocID="{E9182384-5CA8-405C-988D-9991D0BB5E8F}" presName="sibTrans" presStyleLbl="sibTrans2D1" presStyleIdx="1" presStyleCnt="8"/>
      <dgm:spPr/>
      <dgm:t>
        <a:bodyPr/>
        <a:lstStyle/>
        <a:p>
          <a:endParaRPr lang="fr-FR"/>
        </a:p>
      </dgm:t>
    </dgm:pt>
    <dgm:pt modelId="{3F100073-0D56-4EBC-AF8B-C84CF82B6694}" type="pres">
      <dgm:prSet presAssocID="{EC21C7E3-A26B-4290-AD98-5A3C7F283D47}" presName="middleNode" presStyleCnt="0"/>
      <dgm:spPr/>
    </dgm:pt>
    <dgm:pt modelId="{3780C2D2-E3F6-4559-9F29-EBBAB19F7A2B}" type="pres">
      <dgm:prSet presAssocID="{EC21C7E3-A26B-4290-AD98-5A3C7F283D47}" presName="padding" presStyleLbl="node1" presStyleIdx="1" presStyleCnt="9"/>
      <dgm:spPr/>
    </dgm:pt>
    <dgm:pt modelId="{628FB853-5023-489E-B3D5-368C84B58053}" type="pres">
      <dgm:prSet presAssocID="{EC21C7E3-A26B-4290-AD98-5A3C7F283D47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56ECB-C5A8-4489-B4DD-15F0180FEA7A}" type="pres">
      <dgm:prSet presAssocID="{997808AA-21FF-4089-B028-8E3675C993DB}" presName="sibTrans" presStyleLbl="sibTrans2D1" presStyleIdx="2" presStyleCnt="8"/>
      <dgm:spPr/>
      <dgm:t>
        <a:bodyPr/>
        <a:lstStyle/>
        <a:p>
          <a:endParaRPr lang="fr-FR"/>
        </a:p>
      </dgm:t>
    </dgm:pt>
    <dgm:pt modelId="{E8F06CCE-C210-4A7C-8212-C92D988CD9A4}" type="pres">
      <dgm:prSet presAssocID="{616C5889-FA54-4E76-A86F-E24C864186D5}" presName="middleNode" presStyleCnt="0"/>
      <dgm:spPr/>
    </dgm:pt>
    <dgm:pt modelId="{CF8D4B54-6EEF-4B0D-A57B-98E446D175CE}" type="pres">
      <dgm:prSet presAssocID="{616C5889-FA54-4E76-A86F-E24C864186D5}" presName="padding" presStyleLbl="node1" presStyleIdx="2" presStyleCnt="9"/>
      <dgm:spPr/>
    </dgm:pt>
    <dgm:pt modelId="{3816FBD1-921F-4DC9-B7BB-6E59DDB60873}" type="pres">
      <dgm:prSet presAssocID="{616C5889-FA54-4E76-A86F-E24C864186D5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1C5AFF-7E65-4198-BFC9-A5B236E3AB77}" type="pres">
      <dgm:prSet presAssocID="{5A034431-7283-49F6-BF7A-AEB776241E52}" presName="sibTrans" presStyleLbl="sibTrans2D1" presStyleIdx="3" presStyleCnt="8"/>
      <dgm:spPr/>
      <dgm:t>
        <a:bodyPr/>
        <a:lstStyle/>
        <a:p>
          <a:endParaRPr lang="fr-FR"/>
        </a:p>
      </dgm:t>
    </dgm:pt>
    <dgm:pt modelId="{5D75F21F-F49C-462E-8080-9CE9322E293C}" type="pres">
      <dgm:prSet presAssocID="{44C9F483-0246-409F-8E6F-42E0B8CB623A}" presName="middleNode" presStyleCnt="0"/>
      <dgm:spPr/>
    </dgm:pt>
    <dgm:pt modelId="{9594E165-5E58-40A9-BDA2-8CB9FA7C3945}" type="pres">
      <dgm:prSet presAssocID="{44C9F483-0246-409F-8E6F-42E0B8CB623A}" presName="padding" presStyleLbl="node1" presStyleIdx="3" presStyleCnt="9"/>
      <dgm:spPr/>
    </dgm:pt>
    <dgm:pt modelId="{4725C907-30FC-4D2B-94A7-8144F085A4F9}" type="pres">
      <dgm:prSet presAssocID="{44C9F483-0246-409F-8E6F-42E0B8CB623A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F9B265-4DF1-4AE1-801F-C627B7069060}" type="pres">
      <dgm:prSet presAssocID="{24A4BEA0-B49B-49C7-BCD1-E90D6A6A08FB}" presName="sibTrans" presStyleLbl="sibTrans2D1" presStyleIdx="4" presStyleCnt="8"/>
      <dgm:spPr/>
      <dgm:t>
        <a:bodyPr/>
        <a:lstStyle/>
        <a:p>
          <a:endParaRPr lang="fr-FR"/>
        </a:p>
      </dgm:t>
    </dgm:pt>
    <dgm:pt modelId="{F53F1C6B-1451-4646-BE25-F96C903BBEEF}" type="pres">
      <dgm:prSet presAssocID="{7E91B0A3-1143-4857-AA61-E34F0E006DD8}" presName="middleNode" presStyleCnt="0"/>
      <dgm:spPr/>
    </dgm:pt>
    <dgm:pt modelId="{D362A908-C821-4C0F-A99F-0BF82EC91D55}" type="pres">
      <dgm:prSet presAssocID="{7E91B0A3-1143-4857-AA61-E34F0E006DD8}" presName="padding" presStyleLbl="node1" presStyleIdx="4" presStyleCnt="9"/>
      <dgm:spPr/>
    </dgm:pt>
    <dgm:pt modelId="{30CAC6DB-3059-4E9D-88E7-C3414E8D4AEE}" type="pres">
      <dgm:prSet presAssocID="{7E91B0A3-1143-4857-AA61-E34F0E006DD8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6D6A53-C65F-45F4-B330-10303892E1B4}" type="pres">
      <dgm:prSet presAssocID="{63E578C8-4BDB-497A-BC5C-7B81936C0CE1}" presName="sibTrans" presStyleLbl="sibTrans2D1" presStyleIdx="5" presStyleCnt="8"/>
      <dgm:spPr/>
      <dgm:t>
        <a:bodyPr/>
        <a:lstStyle/>
        <a:p>
          <a:endParaRPr lang="fr-FR"/>
        </a:p>
      </dgm:t>
    </dgm:pt>
    <dgm:pt modelId="{7CBE711B-8468-455B-8575-A9855E757644}" type="pres">
      <dgm:prSet presAssocID="{590BA1C5-30F7-448D-9D5D-FDDFF91CFBC9}" presName="middleNode" presStyleCnt="0"/>
      <dgm:spPr/>
    </dgm:pt>
    <dgm:pt modelId="{A96F900C-7479-4225-BFAC-E8689997A29C}" type="pres">
      <dgm:prSet presAssocID="{590BA1C5-30F7-448D-9D5D-FDDFF91CFBC9}" presName="padding" presStyleLbl="node1" presStyleIdx="5" presStyleCnt="9"/>
      <dgm:spPr/>
    </dgm:pt>
    <dgm:pt modelId="{70DB1737-94CF-4535-AC1B-6DCDD7ADC1E0}" type="pres">
      <dgm:prSet presAssocID="{590BA1C5-30F7-448D-9D5D-FDDFF91CFBC9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56828-7F25-48BC-A26B-A032D5621C0E}" type="pres">
      <dgm:prSet presAssocID="{12C04591-4369-434E-B009-E8B0A1543735}" presName="sibTrans" presStyleLbl="sibTrans2D1" presStyleIdx="6" presStyleCnt="8"/>
      <dgm:spPr/>
      <dgm:t>
        <a:bodyPr/>
        <a:lstStyle/>
        <a:p>
          <a:endParaRPr lang="fr-FR"/>
        </a:p>
      </dgm:t>
    </dgm:pt>
    <dgm:pt modelId="{C505CA8C-DC12-493A-8960-D5BD6F2FED34}" type="pres">
      <dgm:prSet presAssocID="{BA2F5BC5-97A1-47F3-BB99-EF7BAEAFC21C}" presName="middleNode" presStyleCnt="0"/>
      <dgm:spPr/>
    </dgm:pt>
    <dgm:pt modelId="{0F6878FB-4F57-40A0-85C5-1E87B80E1149}" type="pres">
      <dgm:prSet presAssocID="{BA2F5BC5-97A1-47F3-BB99-EF7BAEAFC21C}" presName="padding" presStyleLbl="node1" presStyleIdx="6" presStyleCnt="9"/>
      <dgm:spPr/>
    </dgm:pt>
    <dgm:pt modelId="{FBD08B28-E41F-4256-A017-8C416E94BEAB}" type="pres">
      <dgm:prSet presAssocID="{BA2F5BC5-97A1-47F3-BB99-EF7BAEAFC21C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45F830-4EC3-45EA-83D7-D732581CD8CD}" type="pres">
      <dgm:prSet presAssocID="{BC142A7C-1786-467A-96AB-9F00EF192584}" presName="sibTrans" presStyleLbl="sibTrans2D1" presStyleIdx="7" presStyleCnt="8"/>
      <dgm:spPr/>
      <dgm:t>
        <a:bodyPr/>
        <a:lstStyle/>
        <a:p>
          <a:endParaRPr lang="fr-FR"/>
        </a:p>
      </dgm:t>
    </dgm:pt>
    <dgm:pt modelId="{5BAE8900-1491-4954-B47C-19CA435EB00B}" type="pres">
      <dgm:prSet presAssocID="{5E35E939-18D0-4F1D-96F0-A15B2AECD0CD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AE5CC0-F4A4-4A18-9C76-67B5CC710BBB}" type="presOf" srcId="{EC21C7E3-A26B-4290-AD98-5A3C7F283D47}" destId="{628FB853-5023-489E-B3D5-368C84B58053}" srcOrd="0" destOrd="0" presId="urn:microsoft.com/office/officeart/2005/8/layout/bProcess2"/>
    <dgm:cxn modelId="{C824DBB5-746C-424A-826A-7D108154D475}" srcId="{289EDAF9-D46D-4CDC-9EF9-B429D2998FCA}" destId="{5E35E939-18D0-4F1D-96F0-A15B2AECD0CD}" srcOrd="8" destOrd="0" parTransId="{E053CF66-EC1B-4C21-B08D-9B83A0115B8F}" sibTransId="{FD9F7460-6E4C-4633-A900-610B41218170}"/>
    <dgm:cxn modelId="{CFB8519C-6715-4EF2-92FC-04EA7969DD92}" srcId="{289EDAF9-D46D-4CDC-9EF9-B429D2998FCA}" destId="{EC21C7E3-A26B-4290-AD98-5A3C7F283D47}" srcOrd="2" destOrd="0" parTransId="{84CFA899-31A1-4121-8634-8D222CF87DE8}" sibTransId="{997808AA-21FF-4089-B028-8E3675C993DB}"/>
    <dgm:cxn modelId="{5A0F9F79-9C10-412C-B3EC-ACF44E3B21AD}" type="presOf" srcId="{425DE8C4-D9A8-44B3-9EF1-2A8E9836095D}" destId="{77639464-5F87-445E-A875-435FD0ED52E8}" srcOrd="0" destOrd="0" presId="urn:microsoft.com/office/officeart/2005/8/layout/bProcess2"/>
    <dgm:cxn modelId="{49662AC5-0211-4F4C-8509-F3289EDD89E5}" type="presOf" srcId="{7E91B0A3-1143-4857-AA61-E34F0E006DD8}" destId="{30CAC6DB-3059-4E9D-88E7-C3414E8D4AEE}" srcOrd="0" destOrd="0" presId="urn:microsoft.com/office/officeart/2005/8/layout/bProcess2"/>
    <dgm:cxn modelId="{89A094CC-C421-4A0C-AE3F-5DBFE9DDBB56}" srcId="{289EDAF9-D46D-4CDC-9EF9-B429D2998FCA}" destId="{616C5889-FA54-4E76-A86F-E24C864186D5}" srcOrd="3" destOrd="0" parTransId="{61CBE9D9-3839-4C0B-93DC-E54EEF784211}" sibTransId="{5A034431-7283-49F6-BF7A-AEB776241E52}"/>
    <dgm:cxn modelId="{88EA33EB-B772-4C00-8AB1-C713D7ECF370}" type="presOf" srcId="{289EDAF9-D46D-4CDC-9EF9-B429D2998FCA}" destId="{29AD7DAA-6A03-44DF-AF09-A403615ED8B0}" srcOrd="0" destOrd="0" presId="urn:microsoft.com/office/officeart/2005/8/layout/bProcess2"/>
    <dgm:cxn modelId="{6E3E41F0-4A9B-4606-8D00-31166D6EBA06}" type="presOf" srcId="{E9182384-5CA8-405C-988D-9991D0BB5E8F}" destId="{EFC56028-B503-4299-8F76-5AB1D7FB8257}" srcOrd="0" destOrd="0" presId="urn:microsoft.com/office/officeart/2005/8/layout/bProcess2"/>
    <dgm:cxn modelId="{6F3023ED-7B06-467D-96B3-E3B3864795FE}" srcId="{289EDAF9-D46D-4CDC-9EF9-B429D2998FCA}" destId="{BA2F5BC5-97A1-47F3-BB99-EF7BAEAFC21C}" srcOrd="7" destOrd="0" parTransId="{D0384E6C-D9B4-4767-91FD-0AD70237155E}" sibTransId="{BC142A7C-1786-467A-96AB-9F00EF192584}"/>
    <dgm:cxn modelId="{D22E5CD8-10D9-4ECC-8656-3BB2687D3CE7}" srcId="{289EDAF9-D46D-4CDC-9EF9-B429D2998FCA}" destId="{44C9F483-0246-409F-8E6F-42E0B8CB623A}" srcOrd="4" destOrd="0" parTransId="{193B8C8E-25D6-422E-9DB0-2CFA4E7D7971}" sibTransId="{24A4BEA0-B49B-49C7-BCD1-E90D6A6A08FB}"/>
    <dgm:cxn modelId="{60E5B029-F890-429D-BA26-A73B346C4C4C}" srcId="{289EDAF9-D46D-4CDC-9EF9-B429D2998FCA}" destId="{7E91B0A3-1143-4857-AA61-E34F0E006DD8}" srcOrd="5" destOrd="0" parTransId="{FEDFFC22-5FBD-462B-9953-0A9560B70AA7}" sibTransId="{63E578C8-4BDB-497A-BC5C-7B81936C0CE1}"/>
    <dgm:cxn modelId="{ED7EF9B4-8EB8-4FA9-BADE-3F67A382A49D}" type="presOf" srcId="{5A034431-7283-49F6-BF7A-AEB776241E52}" destId="{0E1C5AFF-7E65-4198-BFC9-A5B236E3AB77}" srcOrd="0" destOrd="0" presId="urn:microsoft.com/office/officeart/2005/8/layout/bProcess2"/>
    <dgm:cxn modelId="{B0796A0E-EE9B-4AFE-B171-0A47A058B1B7}" type="presOf" srcId="{BC142A7C-1786-467A-96AB-9F00EF192584}" destId="{6845F830-4EC3-45EA-83D7-D732581CD8CD}" srcOrd="0" destOrd="0" presId="urn:microsoft.com/office/officeart/2005/8/layout/bProcess2"/>
    <dgm:cxn modelId="{24764627-D22E-4AEA-A7A4-9E6C695A4E64}" type="presOf" srcId="{BA2F5BC5-97A1-47F3-BB99-EF7BAEAFC21C}" destId="{FBD08B28-E41F-4256-A017-8C416E94BEAB}" srcOrd="0" destOrd="0" presId="urn:microsoft.com/office/officeart/2005/8/layout/bProcess2"/>
    <dgm:cxn modelId="{41D9731E-68F1-488D-91F0-2012FA7D357A}" type="presOf" srcId="{24A4BEA0-B49B-49C7-BCD1-E90D6A6A08FB}" destId="{15F9B265-4DF1-4AE1-801F-C627B7069060}" srcOrd="0" destOrd="0" presId="urn:microsoft.com/office/officeart/2005/8/layout/bProcess2"/>
    <dgm:cxn modelId="{2D42727D-9C58-4233-B024-5A3EF6075375}" type="presOf" srcId="{BF945FBC-2F63-40AC-B4D1-23EAB1DBC135}" destId="{472A8B30-DB59-47EE-8695-919CE4F8FC70}" srcOrd="0" destOrd="0" presId="urn:microsoft.com/office/officeart/2005/8/layout/bProcess2"/>
    <dgm:cxn modelId="{977A0F81-E7BE-490E-9222-B4E7B0DF7C7A}" type="presOf" srcId="{44C9F483-0246-409F-8E6F-42E0B8CB623A}" destId="{4725C907-30FC-4D2B-94A7-8144F085A4F9}" srcOrd="0" destOrd="0" presId="urn:microsoft.com/office/officeart/2005/8/layout/bProcess2"/>
    <dgm:cxn modelId="{27DE04C3-2B9B-4C23-9D10-3C0AB3143D45}" type="presOf" srcId="{63E578C8-4BDB-497A-BC5C-7B81936C0CE1}" destId="{CC6D6A53-C65F-45F4-B330-10303892E1B4}" srcOrd="0" destOrd="0" presId="urn:microsoft.com/office/officeart/2005/8/layout/bProcess2"/>
    <dgm:cxn modelId="{583D5CED-D95A-4EE8-AE03-B70C95EF18D1}" type="presOf" srcId="{5E35E939-18D0-4F1D-96F0-A15B2AECD0CD}" destId="{5BAE8900-1491-4954-B47C-19CA435EB00B}" srcOrd="0" destOrd="0" presId="urn:microsoft.com/office/officeart/2005/8/layout/bProcess2"/>
    <dgm:cxn modelId="{DB475BB5-217F-4E79-9686-F34ACA42EE6F}" type="presOf" srcId="{616C5889-FA54-4E76-A86F-E24C864186D5}" destId="{3816FBD1-921F-4DC9-B7BB-6E59DDB60873}" srcOrd="0" destOrd="0" presId="urn:microsoft.com/office/officeart/2005/8/layout/bProcess2"/>
    <dgm:cxn modelId="{4354AD29-5E5F-44B4-9C24-901E6A1A26EE}" type="presOf" srcId="{997808AA-21FF-4089-B028-8E3675C993DB}" destId="{8DA56ECB-C5A8-4489-B4DD-15F0180FEA7A}" srcOrd="0" destOrd="0" presId="urn:microsoft.com/office/officeart/2005/8/layout/bProcess2"/>
    <dgm:cxn modelId="{407D5D80-5D35-433F-ACA0-022C5429925A}" type="presOf" srcId="{12C04591-4369-434E-B009-E8B0A1543735}" destId="{B5956828-7F25-48BC-A26B-A032D5621C0E}" srcOrd="0" destOrd="0" presId="urn:microsoft.com/office/officeart/2005/8/layout/bProcess2"/>
    <dgm:cxn modelId="{83E06E72-44BF-4446-A62A-085D61607C31}" type="presOf" srcId="{C67362B4-D22C-42B7-800E-2702D05C4D3C}" destId="{D0B8589C-6F04-4301-9DD8-83F124499F37}" srcOrd="0" destOrd="0" presId="urn:microsoft.com/office/officeart/2005/8/layout/bProcess2"/>
    <dgm:cxn modelId="{54935181-DC17-4F2D-9914-DCE6916109FD}" srcId="{289EDAF9-D46D-4CDC-9EF9-B429D2998FCA}" destId="{590BA1C5-30F7-448D-9D5D-FDDFF91CFBC9}" srcOrd="6" destOrd="0" parTransId="{919D202E-97DA-43C3-9468-2FDE290CA798}" sibTransId="{12C04591-4369-434E-B009-E8B0A1543735}"/>
    <dgm:cxn modelId="{4747F826-0DB0-4C41-886B-26B41AA10650}" srcId="{289EDAF9-D46D-4CDC-9EF9-B429D2998FCA}" destId="{BF945FBC-2F63-40AC-B4D1-23EAB1DBC135}" srcOrd="0" destOrd="0" parTransId="{82B526A9-3F25-4E7B-BED1-E0626F9D63CD}" sibTransId="{C67362B4-D22C-42B7-800E-2702D05C4D3C}"/>
    <dgm:cxn modelId="{E29E070E-EBF4-46F6-BE89-2F852B05FBA5}" srcId="{289EDAF9-D46D-4CDC-9EF9-B429D2998FCA}" destId="{425DE8C4-D9A8-44B3-9EF1-2A8E9836095D}" srcOrd="1" destOrd="0" parTransId="{5CB1E71E-A625-4A15-8538-370A8B43EFE2}" sibTransId="{E9182384-5CA8-405C-988D-9991D0BB5E8F}"/>
    <dgm:cxn modelId="{C4E4502F-0404-48C0-AECB-99B138CEA75D}" type="presOf" srcId="{590BA1C5-30F7-448D-9D5D-FDDFF91CFBC9}" destId="{70DB1737-94CF-4535-AC1B-6DCDD7ADC1E0}" srcOrd="0" destOrd="0" presId="urn:microsoft.com/office/officeart/2005/8/layout/bProcess2"/>
    <dgm:cxn modelId="{6D748063-40B6-47FF-8E43-B31BE00414D5}" type="presParOf" srcId="{29AD7DAA-6A03-44DF-AF09-A403615ED8B0}" destId="{472A8B30-DB59-47EE-8695-919CE4F8FC70}" srcOrd="0" destOrd="0" presId="urn:microsoft.com/office/officeart/2005/8/layout/bProcess2"/>
    <dgm:cxn modelId="{190CBF97-DAB5-493D-8B09-5B6355A15251}" type="presParOf" srcId="{29AD7DAA-6A03-44DF-AF09-A403615ED8B0}" destId="{D0B8589C-6F04-4301-9DD8-83F124499F37}" srcOrd="1" destOrd="0" presId="urn:microsoft.com/office/officeart/2005/8/layout/bProcess2"/>
    <dgm:cxn modelId="{953630E5-0FB3-49E6-850E-465062413206}" type="presParOf" srcId="{29AD7DAA-6A03-44DF-AF09-A403615ED8B0}" destId="{8374F433-EA75-4B87-9728-FA40C3366705}" srcOrd="2" destOrd="0" presId="urn:microsoft.com/office/officeart/2005/8/layout/bProcess2"/>
    <dgm:cxn modelId="{6E324EE1-8FD9-40F9-86C4-6A168186FD8B}" type="presParOf" srcId="{8374F433-EA75-4B87-9728-FA40C3366705}" destId="{D1D9F107-265F-4649-85C4-5788108F620C}" srcOrd="0" destOrd="0" presId="urn:microsoft.com/office/officeart/2005/8/layout/bProcess2"/>
    <dgm:cxn modelId="{2A5A7B3A-B071-49E7-9765-D20B71D0A457}" type="presParOf" srcId="{8374F433-EA75-4B87-9728-FA40C3366705}" destId="{77639464-5F87-445E-A875-435FD0ED52E8}" srcOrd="1" destOrd="0" presId="urn:microsoft.com/office/officeart/2005/8/layout/bProcess2"/>
    <dgm:cxn modelId="{19E0B062-D408-4F97-8BAC-4E2F9D4AA729}" type="presParOf" srcId="{29AD7DAA-6A03-44DF-AF09-A403615ED8B0}" destId="{EFC56028-B503-4299-8F76-5AB1D7FB8257}" srcOrd="3" destOrd="0" presId="urn:microsoft.com/office/officeart/2005/8/layout/bProcess2"/>
    <dgm:cxn modelId="{EF44CDB2-4CE6-43AC-9882-AA59516916A6}" type="presParOf" srcId="{29AD7DAA-6A03-44DF-AF09-A403615ED8B0}" destId="{3F100073-0D56-4EBC-AF8B-C84CF82B6694}" srcOrd="4" destOrd="0" presId="urn:microsoft.com/office/officeart/2005/8/layout/bProcess2"/>
    <dgm:cxn modelId="{B1F29309-C2F3-4D29-A37E-55DC402368C6}" type="presParOf" srcId="{3F100073-0D56-4EBC-AF8B-C84CF82B6694}" destId="{3780C2D2-E3F6-4559-9F29-EBBAB19F7A2B}" srcOrd="0" destOrd="0" presId="urn:microsoft.com/office/officeart/2005/8/layout/bProcess2"/>
    <dgm:cxn modelId="{78F4D61C-2379-43C8-B8A6-26347BD4C7B7}" type="presParOf" srcId="{3F100073-0D56-4EBC-AF8B-C84CF82B6694}" destId="{628FB853-5023-489E-B3D5-368C84B58053}" srcOrd="1" destOrd="0" presId="urn:microsoft.com/office/officeart/2005/8/layout/bProcess2"/>
    <dgm:cxn modelId="{8F6FDB55-C80E-4458-B41C-3B6CB0565515}" type="presParOf" srcId="{29AD7DAA-6A03-44DF-AF09-A403615ED8B0}" destId="{8DA56ECB-C5A8-4489-B4DD-15F0180FEA7A}" srcOrd="5" destOrd="0" presId="urn:microsoft.com/office/officeart/2005/8/layout/bProcess2"/>
    <dgm:cxn modelId="{5989BE27-80AC-4376-91D5-AAB7A5ABB8AB}" type="presParOf" srcId="{29AD7DAA-6A03-44DF-AF09-A403615ED8B0}" destId="{E8F06CCE-C210-4A7C-8212-C92D988CD9A4}" srcOrd="6" destOrd="0" presId="urn:microsoft.com/office/officeart/2005/8/layout/bProcess2"/>
    <dgm:cxn modelId="{107CE382-2B78-4E83-AAB2-043269B4419A}" type="presParOf" srcId="{E8F06CCE-C210-4A7C-8212-C92D988CD9A4}" destId="{CF8D4B54-6EEF-4B0D-A57B-98E446D175CE}" srcOrd="0" destOrd="0" presId="urn:microsoft.com/office/officeart/2005/8/layout/bProcess2"/>
    <dgm:cxn modelId="{BBB63E4D-1FC0-4A72-B8DB-1540DC743914}" type="presParOf" srcId="{E8F06CCE-C210-4A7C-8212-C92D988CD9A4}" destId="{3816FBD1-921F-4DC9-B7BB-6E59DDB60873}" srcOrd="1" destOrd="0" presId="urn:microsoft.com/office/officeart/2005/8/layout/bProcess2"/>
    <dgm:cxn modelId="{9A872548-3F8D-49EA-93C7-876F38555824}" type="presParOf" srcId="{29AD7DAA-6A03-44DF-AF09-A403615ED8B0}" destId="{0E1C5AFF-7E65-4198-BFC9-A5B236E3AB77}" srcOrd="7" destOrd="0" presId="urn:microsoft.com/office/officeart/2005/8/layout/bProcess2"/>
    <dgm:cxn modelId="{D98E7838-7A02-4D04-8728-BAA2F8E49A9E}" type="presParOf" srcId="{29AD7DAA-6A03-44DF-AF09-A403615ED8B0}" destId="{5D75F21F-F49C-462E-8080-9CE9322E293C}" srcOrd="8" destOrd="0" presId="urn:microsoft.com/office/officeart/2005/8/layout/bProcess2"/>
    <dgm:cxn modelId="{97151EE0-5F73-47AB-ABAC-457CA22B28D6}" type="presParOf" srcId="{5D75F21F-F49C-462E-8080-9CE9322E293C}" destId="{9594E165-5E58-40A9-BDA2-8CB9FA7C3945}" srcOrd="0" destOrd="0" presId="urn:microsoft.com/office/officeart/2005/8/layout/bProcess2"/>
    <dgm:cxn modelId="{14024A93-DC3A-416C-AFAE-25B56DDD68AE}" type="presParOf" srcId="{5D75F21F-F49C-462E-8080-9CE9322E293C}" destId="{4725C907-30FC-4D2B-94A7-8144F085A4F9}" srcOrd="1" destOrd="0" presId="urn:microsoft.com/office/officeart/2005/8/layout/bProcess2"/>
    <dgm:cxn modelId="{1EF58F5F-2298-40FF-92A4-F6B820F8BEAC}" type="presParOf" srcId="{29AD7DAA-6A03-44DF-AF09-A403615ED8B0}" destId="{15F9B265-4DF1-4AE1-801F-C627B7069060}" srcOrd="9" destOrd="0" presId="urn:microsoft.com/office/officeart/2005/8/layout/bProcess2"/>
    <dgm:cxn modelId="{0984D08C-E741-4B23-ABAE-FC75431F7BD5}" type="presParOf" srcId="{29AD7DAA-6A03-44DF-AF09-A403615ED8B0}" destId="{F53F1C6B-1451-4646-BE25-F96C903BBEEF}" srcOrd="10" destOrd="0" presId="urn:microsoft.com/office/officeart/2005/8/layout/bProcess2"/>
    <dgm:cxn modelId="{437A063B-4C48-4561-B594-96D3B4F7366E}" type="presParOf" srcId="{F53F1C6B-1451-4646-BE25-F96C903BBEEF}" destId="{D362A908-C821-4C0F-A99F-0BF82EC91D55}" srcOrd="0" destOrd="0" presId="urn:microsoft.com/office/officeart/2005/8/layout/bProcess2"/>
    <dgm:cxn modelId="{07146A5E-CDFE-41E3-A24F-FB97726E9895}" type="presParOf" srcId="{F53F1C6B-1451-4646-BE25-F96C903BBEEF}" destId="{30CAC6DB-3059-4E9D-88E7-C3414E8D4AEE}" srcOrd="1" destOrd="0" presId="urn:microsoft.com/office/officeart/2005/8/layout/bProcess2"/>
    <dgm:cxn modelId="{7F1010C6-D2A1-4CFE-801D-6E53DB959EC2}" type="presParOf" srcId="{29AD7DAA-6A03-44DF-AF09-A403615ED8B0}" destId="{CC6D6A53-C65F-45F4-B330-10303892E1B4}" srcOrd="11" destOrd="0" presId="urn:microsoft.com/office/officeart/2005/8/layout/bProcess2"/>
    <dgm:cxn modelId="{C498B9C2-74A3-443A-BDD3-6111F21EC3A2}" type="presParOf" srcId="{29AD7DAA-6A03-44DF-AF09-A403615ED8B0}" destId="{7CBE711B-8468-455B-8575-A9855E757644}" srcOrd="12" destOrd="0" presId="urn:microsoft.com/office/officeart/2005/8/layout/bProcess2"/>
    <dgm:cxn modelId="{546731DA-AB2B-44A0-9D2C-C4807CD811EE}" type="presParOf" srcId="{7CBE711B-8468-455B-8575-A9855E757644}" destId="{A96F900C-7479-4225-BFAC-E8689997A29C}" srcOrd="0" destOrd="0" presId="urn:microsoft.com/office/officeart/2005/8/layout/bProcess2"/>
    <dgm:cxn modelId="{6235DC38-9E2B-483D-9BC2-6C0C04F7E29F}" type="presParOf" srcId="{7CBE711B-8468-455B-8575-A9855E757644}" destId="{70DB1737-94CF-4535-AC1B-6DCDD7ADC1E0}" srcOrd="1" destOrd="0" presId="urn:microsoft.com/office/officeart/2005/8/layout/bProcess2"/>
    <dgm:cxn modelId="{810A1CBA-B2D6-4D1A-920F-8FF221892B5E}" type="presParOf" srcId="{29AD7DAA-6A03-44DF-AF09-A403615ED8B0}" destId="{B5956828-7F25-48BC-A26B-A032D5621C0E}" srcOrd="13" destOrd="0" presId="urn:microsoft.com/office/officeart/2005/8/layout/bProcess2"/>
    <dgm:cxn modelId="{B5884498-FD91-4EBC-8027-7075F416F550}" type="presParOf" srcId="{29AD7DAA-6A03-44DF-AF09-A403615ED8B0}" destId="{C505CA8C-DC12-493A-8960-D5BD6F2FED34}" srcOrd="14" destOrd="0" presId="urn:microsoft.com/office/officeart/2005/8/layout/bProcess2"/>
    <dgm:cxn modelId="{5CE90F97-7AA7-4D0D-8499-740D10004286}" type="presParOf" srcId="{C505CA8C-DC12-493A-8960-D5BD6F2FED34}" destId="{0F6878FB-4F57-40A0-85C5-1E87B80E1149}" srcOrd="0" destOrd="0" presId="urn:microsoft.com/office/officeart/2005/8/layout/bProcess2"/>
    <dgm:cxn modelId="{333AC9D1-8437-4241-9FFD-8026064593D6}" type="presParOf" srcId="{C505CA8C-DC12-493A-8960-D5BD6F2FED34}" destId="{FBD08B28-E41F-4256-A017-8C416E94BEAB}" srcOrd="1" destOrd="0" presId="urn:microsoft.com/office/officeart/2005/8/layout/bProcess2"/>
    <dgm:cxn modelId="{3DF8296B-6E34-434F-A98E-ED45993C15C1}" type="presParOf" srcId="{29AD7DAA-6A03-44DF-AF09-A403615ED8B0}" destId="{6845F830-4EC3-45EA-83D7-D732581CD8CD}" srcOrd="15" destOrd="0" presId="urn:microsoft.com/office/officeart/2005/8/layout/bProcess2"/>
    <dgm:cxn modelId="{2B8954E0-A4AF-40F4-A800-2308C4BCCDE3}" type="presParOf" srcId="{29AD7DAA-6A03-44DF-AF09-A403615ED8B0}" destId="{5BAE8900-1491-4954-B47C-19CA435EB00B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4DBBC-38A5-49B4-B200-798BF0DC9E8D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B76832CE-8386-454D-9EAE-636061FCA5E3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REEL</a:t>
          </a:r>
          <a:endParaRPr lang="fr-FR" b="1" dirty="0">
            <a:solidFill>
              <a:srgbClr val="002060"/>
            </a:solidFill>
          </a:endParaRPr>
        </a:p>
      </dgm:t>
    </dgm:pt>
    <dgm:pt modelId="{825609B8-06A3-46A4-8265-65DA4E77249A}" type="parTrans" cxnId="{1F77A49A-06D8-4AF1-A7AE-FF62E932AD7B}">
      <dgm:prSet/>
      <dgm:spPr/>
      <dgm:t>
        <a:bodyPr/>
        <a:lstStyle/>
        <a:p>
          <a:endParaRPr lang="fr-FR" b="1">
            <a:solidFill>
              <a:srgbClr val="002060"/>
            </a:solidFill>
          </a:endParaRPr>
        </a:p>
      </dgm:t>
    </dgm:pt>
    <dgm:pt modelId="{EB48944F-F0C3-4914-84FB-842590EDD9E7}" type="sibTrans" cxnId="{1F77A49A-06D8-4AF1-A7AE-FF62E932AD7B}">
      <dgm:prSet/>
      <dgm:spPr/>
      <dgm:t>
        <a:bodyPr/>
        <a:lstStyle/>
        <a:p>
          <a:endParaRPr lang="fr-FR" b="1">
            <a:solidFill>
              <a:srgbClr val="002060"/>
            </a:solidFill>
          </a:endParaRPr>
        </a:p>
      </dgm:t>
    </dgm:pt>
    <dgm:pt modelId="{FB9A7157-E182-4016-92E8-CF166800E234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</a:rPr>
            <a:t>PROBLEMATISATION</a:t>
          </a:r>
          <a:endParaRPr lang="fr-FR" b="1" dirty="0">
            <a:solidFill>
              <a:srgbClr val="002060"/>
            </a:solidFill>
          </a:endParaRPr>
        </a:p>
      </dgm:t>
    </dgm:pt>
    <dgm:pt modelId="{8AB593C0-B1D6-47EA-935B-06625B03B4C6}" type="parTrans" cxnId="{234E59F1-5EAA-452A-8BE3-DA66E8DCA2BB}">
      <dgm:prSet/>
      <dgm:spPr/>
      <dgm:t>
        <a:bodyPr/>
        <a:lstStyle/>
        <a:p>
          <a:endParaRPr lang="fr-FR" b="1">
            <a:solidFill>
              <a:srgbClr val="002060"/>
            </a:solidFill>
          </a:endParaRPr>
        </a:p>
      </dgm:t>
    </dgm:pt>
    <dgm:pt modelId="{74E7F101-C41D-48F6-87FF-E1A9C1401E63}" type="sibTrans" cxnId="{234E59F1-5EAA-452A-8BE3-DA66E8DCA2BB}">
      <dgm:prSet/>
      <dgm:spPr/>
      <dgm:t>
        <a:bodyPr/>
        <a:lstStyle/>
        <a:p>
          <a:endParaRPr lang="fr-FR" b="1">
            <a:solidFill>
              <a:srgbClr val="002060"/>
            </a:solidFill>
          </a:endParaRPr>
        </a:p>
      </dgm:t>
    </dgm:pt>
    <dgm:pt modelId="{00A61AAA-1F3F-4DD6-AB56-C2E5F14B7008}" type="pres">
      <dgm:prSet presAssocID="{D894DBBC-38A5-49B4-B200-798BF0DC9E8D}" presName="CompostProcess" presStyleCnt="0">
        <dgm:presLayoutVars>
          <dgm:dir/>
          <dgm:resizeHandles val="exact"/>
        </dgm:presLayoutVars>
      </dgm:prSet>
      <dgm:spPr/>
    </dgm:pt>
    <dgm:pt modelId="{F30C4664-FDEA-4458-B2FC-C90B90F518E5}" type="pres">
      <dgm:prSet presAssocID="{D894DBBC-38A5-49B4-B200-798BF0DC9E8D}" presName="arrow" presStyleLbl="bgShp" presStyleIdx="0" presStyleCnt="1" custScaleX="117647" custLinFactNeighborX="1496"/>
      <dgm:spPr/>
    </dgm:pt>
    <dgm:pt modelId="{BB7888F7-5189-4ACC-9718-A7C25F8AE48C}" type="pres">
      <dgm:prSet presAssocID="{D894DBBC-38A5-49B4-B200-798BF0DC9E8D}" presName="linearProcess" presStyleCnt="0"/>
      <dgm:spPr/>
    </dgm:pt>
    <dgm:pt modelId="{C8A7DE0C-31AF-48E8-B625-F007304C21EC}" type="pres">
      <dgm:prSet presAssocID="{B76832CE-8386-454D-9EAE-636061FCA5E3}" presName="textNode" presStyleLbl="node1" presStyleIdx="0" presStyleCnt="2" custScaleX="613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7B631E-F6B3-4E1A-BCB5-6C2AB004F69E}" type="pres">
      <dgm:prSet presAssocID="{EB48944F-F0C3-4914-84FB-842590EDD9E7}" presName="sibTrans" presStyleCnt="0"/>
      <dgm:spPr/>
    </dgm:pt>
    <dgm:pt modelId="{6DFC410F-25D4-4133-9B23-C90A53A6FE90}" type="pres">
      <dgm:prSet presAssocID="{FB9A7157-E182-4016-92E8-CF166800E234}" presName="textNode" presStyleLbl="node1" presStyleIdx="1" presStyleCnt="2" custScaleX="75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1A9507-0FD9-4E6F-B3BD-FB023F244327}" type="presOf" srcId="{FB9A7157-E182-4016-92E8-CF166800E234}" destId="{6DFC410F-25D4-4133-9B23-C90A53A6FE90}" srcOrd="0" destOrd="0" presId="urn:microsoft.com/office/officeart/2005/8/layout/hProcess9"/>
    <dgm:cxn modelId="{1F77A49A-06D8-4AF1-A7AE-FF62E932AD7B}" srcId="{D894DBBC-38A5-49B4-B200-798BF0DC9E8D}" destId="{B76832CE-8386-454D-9EAE-636061FCA5E3}" srcOrd="0" destOrd="0" parTransId="{825609B8-06A3-46A4-8265-65DA4E77249A}" sibTransId="{EB48944F-F0C3-4914-84FB-842590EDD9E7}"/>
    <dgm:cxn modelId="{1A2855C1-62C8-4ABE-A438-8BC7C022BAD5}" type="presOf" srcId="{B76832CE-8386-454D-9EAE-636061FCA5E3}" destId="{C8A7DE0C-31AF-48E8-B625-F007304C21EC}" srcOrd="0" destOrd="0" presId="urn:microsoft.com/office/officeart/2005/8/layout/hProcess9"/>
    <dgm:cxn modelId="{234E59F1-5EAA-452A-8BE3-DA66E8DCA2BB}" srcId="{D894DBBC-38A5-49B4-B200-798BF0DC9E8D}" destId="{FB9A7157-E182-4016-92E8-CF166800E234}" srcOrd="1" destOrd="0" parTransId="{8AB593C0-B1D6-47EA-935B-06625B03B4C6}" sibTransId="{74E7F101-C41D-48F6-87FF-E1A9C1401E63}"/>
    <dgm:cxn modelId="{03A04EDF-0630-47A1-B515-7ABB3FCD56C5}" type="presOf" srcId="{D894DBBC-38A5-49B4-B200-798BF0DC9E8D}" destId="{00A61AAA-1F3F-4DD6-AB56-C2E5F14B7008}" srcOrd="0" destOrd="0" presId="urn:microsoft.com/office/officeart/2005/8/layout/hProcess9"/>
    <dgm:cxn modelId="{3E8CDFEB-A42E-4E14-AD2C-A1A24CC84927}" type="presParOf" srcId="{00A61AAA-1F3F-4DD6-AB56-C2E5F14B7008}" destId="{F30C4664-FDEA-4458-B2FC-C90B90F518E5}" srcOrd="0" destOrd="0" presId="urn:microsoft.com/office/officeart/2005/8/layout/hProcess9"/>
    <dgm:cxn modelId="{22F0CF96-7254-4508-A144-7A0C76DE8E37}" type="presParOf" srcId="{00A61AAA-1F3F-4DD6-AB56-C2E5F14B7008}" destId="{BB7888F7-5189-4ACC-9718-A7C25F8AE48C}" srcOrd="1" destOrd="0" presId="urn:microsoft.com/office/officeart/2005/8/layout/hProcess9"/>
    <dgm:cxn modelId="{1F6A4EDB-9DF7-43E5-B6BA-79E17766B5A4}" type="presParOf" srcId="{BB7888F7-5189-4ACC-9718-A7C25F8AE48C}" destId="{C8A7DE0C-31AF-48E8-B625-F007304C21EC}" srcOrd="0" destOrd="0" presId="urn:microsoft.com/office/officeart/2005/8/layout/hProcess9"/>
    <dgm:cxn modelId="{BDDD29AB-77B5-4CE6-AABD-2A99C8E3BD03}" type="presParOf" srcId="{BB7888F7-5189-4ACC-9718-A7C25F8AE48C}" destId="{897B631E-F6B3-4E1A-BCB5-6C2AB004F69E}" srcOrd="1" destOrd="0" presId="urn:microsoft.com/office/officeart/2005/8/layout/hProcess9"/>
    <dgm:cxn modelId="{C43E73DB-9BB0-480F-AACC-4AB220D5C61B}" type="presParOf" srcId="{BB7888F7-5189-4ACC-9718-A7C25F8AE48C}" destId="{6DFC410F-25D4-4133-9B23-C90A53A6FE9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E584-AE7E-48D2-BA66-33A4E6A6CDFA}">
      <dsp:nvSpPr>
        <dsp:cNvPr id="0" name=""/>
        <dsp:cNvSpPr/>
      </dsp:nvSpPr>
      <dsp:spPr>
        <a:xfrm>
          <a:off x="1793184" y="541103"/>
          <a:ext cx="3609407" cy="3609407"/>
        </a:xfrm>
        <a:prstGeom prst="blockArc">
          <a:avLst>
            <a:gd name="adj1" fmla="val 10798216"/>
            <a:gd name="adj2" fmla="val 16199991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E41640-DD5B-43C0-8A9B-6117EF536291}">
      <dsp:nvSpPr>
        <dsp:cNvPr id="0" name=""/>
        <dsp:cNvSpPr/>
      </dsp:nvSpPr>
      <dsp:spPr>
        <a:xfrm>
          <a:off x="1793172" y="535529"/>
          <a:ext cx="3609407" cy="3609407"/>
        </a:xfrm>
        <a:prstGeom prst="blockArc">
          <a:avLst>
            <a:gd name="adj1" fmla="val 5452060"/>
            <a:gd name="adj2" fmla="val 10787347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178FA4-126F-472A-BBF3-3646A47CA384}">
      <dsp:nvSpPr>
        <dsp:cNvPr id="0" name=""/>
        <dsp:cNvSpPr/>
      </dsp:nvSpPr>
      <dsp:spPr>
        <a:xfrm>
          <a:off x="1793196" y="535530"/>
          <a:ext cx="3609407" cy="3609407"/>
        </a:xfrm>
        <a:prstGeom prst="blockArc">
          <a:avLst>
            <a:gd name="adj1" fmla="val 12634"/>
            <a:gd name="adj2" fmla="val 5452107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58B61C-9B91-40B8-AF15-E231E3C29C9E}">
      <dsp:nvSpPr>
        <dsp:cNvPr id="0" name=""/>
        <dsp:cNvSpPr/>
      </dsp:nvSpPr>
      <dsp:spPr>
        <a:xfrm>
          <a:off x="1793185" y="541103"/>
          <a:ext cx="3609407" cy="3609407"/>
        </a:xfrm>
        <a:prstGeom prst="blockArc">
          <a:avLst>
            <a:gd name="adj1" fmla="val 16199990"/>
            <a:gd name="adj2" fmla="val 1765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DAB6D0-9419-4A30-86F4-4E78138D1223}">
      <dsp:nvSpPr>
        <dsp:cNvPr id="0" name=""/>
        <dsp:cNvSpPr/>
      </dsp:nvSpPr>
      <dsp:spPr>
        <a:xfrm>
          <a:off x="2820118" y="1528908"/>
          <a:ext cx="1662332" cy="16623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MSDGN</a:t>
          </a:r>
          <a:endParaRPr lang="fr-FR" sz="1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3561" y="1772351"/>
        <a:ext cx="1175446" cy="1175446"/>
      </dsp:txXfrm>
    </dsp:sp>
    <dsp:sp modelId="{C24F8288-F1E7-4686-A479-50AC416D57CB}">
      <dsp:nvSpPr>
        <dsp:cNvPr id="0" name=""/>
        <dsp:cNvSpPr/>
      </dsp:nvSpPr>
      <dsp:spPr>
        <a:xfrm>
          <a:off x="3016067" y="1177"/>
          <a:ext cx="1163632" cy="1163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Repères Réalisation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PROJET</a:t>
          </a:r>
          <a:endParaRPr lang="fr-FR" sz="1100" b="1" kern="1200" dirty="0">
            <a:solidFill>
              <a:srgbClr val="002060"/>
            </a:solidFill>
          </a:endParaRPr>
        </a:p>
      </dsp:txBody>
      <dsp:txXfrm>
        <a:off x="3186477" y="171587"/>
        <a:ext cx="822812" cy="822812"/>
      </dsp:txXfrm>
    </dsp:sp>
    <dsp:sp modelId="{1B31914F-0B43-42F4-8904-63B2866379DF}">
      <dsp:nvSpPr>
        <dsp:cNvPr id="0" name=""/>
        <dsp:cNvSpPr/>
      </dsp:nvSpPr>
      <dsp:spPr>
        <a:xfrm>
          <a:off x="4778885" y="1764896"/>
          <a:ext cx="1163632" cy="116363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Cahier des charges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SUJETS</a:t>
          </a:r>
          <a:endParaRPr lang="fr-FR" sz="1100" b="1" kern="1200" dirty="0">
            <a:solidFill>
              <a:srgbClr val="002060"/>
            </a:solidFill>
          </a:endParaRPr>
        </a:p>
      </dsp:txBody>
      <dsp:txXfrm>
        <a:off x="4949295" y="1935306"/>
        <a:ext cx="822812" cy="822812"/>
      </dsp:txXfrm>
    </dsp:sp>
    <dsp:sp modelId="{99C9D6E0-E374-4A78-B1FA-34F25310BF4F}">
      <dsp:nvSpPr>
        <dsp:cNvPr id="0" name=""/>
        <dsp:cNvSpPr/>
      </dsp:nvSpPr>
      <dsp:spPr>
        <a:xfrm>
          <a:off x="2989365" y="3521028"/>
          <a:ext cx="1163632" cy="116363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Séminaire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GRAND ORAL</a:t>
          </a:r>
        </a:p>
      </dsp:txBody>
      <dsp:txXfrm>
        <a:off x="3159775" y="3691438"/>
        <a:ext cx="822812" cy="822812"/>
      </dsp:txXfrm>
    </dsp:sp>
    <dsp:sp modelId="{4C1ABE93-DF50-4582-8885-314CFBC18327}">
      <dsp:nvSpPr>
        <dsp:cNvPr id="0" name=""/>
        <dsp:cNvSpPr/>
      </dsp:nvSpPr>
      <dsp:spPr>
        <a:xfrm>
          <a:off x="1253259" y="1764905"/>
          <a:ext cx="1163632" cy="1163632"/>
        </a:xfrm>
        <a:prstGeom prst="ellipse">
          <a:avLst/>
        </a:prstGeom>
        <a:solidFill>
          <a:srgbClr val="FFFFCC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Repères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002060"/>
              </a:solidFill>
            </a:rPr>
            <a:t>Etude de gestion</a:t>
          </a:r>
          <a:endParaRPr lang="fr-FR" sz="1100" b="1" kern="1200" dirty="0">
            <a:solidFill>
              <a:srgbClr val="002060"/>
            </a:solidFill>
          </a:endParaRPr>
        </a:p>
      </dsp:txBody>
      <dsp:txXfrm>
        <a:off x="1423669" y="1935315"/>
        <a:ext cx="822812" cy="82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10285-B433-4A4A-92EB-92D638DEC7FC}">
      <dsp:nvSpPr>
        <dsp:cNvPr id="0" name=""/>
        <dsp:cNvSpPr/>
      </dsp:nvSpPr>
      <dsp:spPr>
        <a:xfrm>
          <a:off x="2499727" y="0"/>
          <a:ext cx="2210240" cy="22105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1FC8E-3119-40D9-8DF6-86201BC352ED}">
      <dsp:nvSpPr>
        <dsp:cNvPr id="0" name=""/>
        <dsp:cNvSpPr/>
      </dsp:nvSpPr>
      <dsp:spPr>
        <a:xfrm>
          <a:off x="2988262" y="798085"/>
          <a:ext cx="1228188" cy="61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88262" y="798085"/>
        <a:ext cx="1228188" cy="613947"/>
      </dsp:txXfrm>
    </dsp:sp>
    <dsp:sp modelId="{2F051D50-6DAA-48DF-9D53-6927CFE0F572}">
      <dsp:nvSpPr>
        <dsp:cNvPr id="0" name=""/>
        <dsp:cNvSpPr/>
      </dsp:nvSpPr>
      <dsp:spPr>
        <a:xfrm>
          <a:off x="1885840" y="1270140"/>
          <a:ext cx="2210240" cy="22105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206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6F9D19-CCB1-4D47-B777-BDEBF3AB84D7}">
      <dsp:nvSpPr>
        <dsp:cNvPr id="0" name=""/>
        <dsp:cNvSpPr/>
      </dsp:nvSpPr>
      <dsp:spPr>
        <a:xfrm>
          <a:off x="2376866" y="2075572"/>
          <a:ext cx="1228188" cy="61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76866" y="2075572"/>
        <a:ext cx="1228188" cy="613947"/>
      </dsp:txXfrm>
    </dsp:sp>
    <dsp:sp modelId="{2E7E08F5-6DCF-41BD-9198-E9CEF9FBCB56}">
      <dsp:nvSpPr>
        <dsp:cNvPr id="0" name=""/>
        <dsp:cNvSpPr/>
      </dsp:nvSpPr>
      <dsp:spPr>
        <a:xfrm>
          <a:off x="2657038" y="2692274"/>
          <a:ext cx="1898938" cy="18997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F36C7D-3FE1-44A7-9942-7F81A1B13369}">
      <dsp:nvSpPr>
        <dsp:cNvPr id="0" name=""/>
        <dsp:cNvSpPr/>
      </dsp:nvSpPr>
      <dsp:spPr>
        <a:xfrm>
          <a:off x="2991168" y="3354896"/>
          <a:ext cx="1228188" cy="61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91168" y="3354896"/>
        <a:ext cx="1228188" cy="613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79B47-5C7C-4727-8355-449D062A4096}">
      <dsp:nvSpPr>
        <dsp:cNvPr id="0" name=""/>
        <dsp:cNvSpPr/>
      </dsp:nvSpPr>
      <dsp:spPr>
        <a:xfrm rot="16200000">
          <a:off x="-998512" y="1001061"/>
          <a:ext cx="2896267" cy="894144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587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Enseignement commun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549" y="579253"/>
        <a:ext cx="894144" cy="1737761"/>
      </dsp:txXfrm>
    </dsp:sp>
    <dsp:sp modelId="{3741B979-6743-4965-86AC-6F206418FFBB}">
      <dsp:nvSpPr>
        <dsp:cNvPr id="0" name=""/>
        <dsp:cNvSpPr/>
      </dsp:nvSpPr>
      <dsp:spPr>
        <a:xfrm rot="16200000">
          <a:off x="-37307" y="1001061"/>
          <a:ext cx="2896267" cy="894144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587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GF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963754" y="579253"/>
        <a:ext cx="894144" cy="1737761"/>
      </dsp:txXfrm>
    </dsp:sp>
    <dsp:sp modelId="{44348FC6-7133-4BD0-BA5C-710F4AF2D5FC}">
      <dsp:nvSpPr>
        <dsp:cNvPr id="0" name=""/>
        <dsp:cNvSpPr/>
      </dsp:nvSpPr>
      <dsp:spPr>
        <a:xfrm rot="16200000">
          <a:off x="923898" y="1001061"/>
          <a:ext cx="2896267" cy="894144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587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RH &amp; communication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1924959" y="579253"/>
        <a:ext cx="894144" cy="1737761"/>
      </dsp:txXfrm>
    </dsp:sp>
    <dsp:sp modelId="{FB37999C-3A79-4988-AE6D-71CC3D2FA75B}">
      <dsp:nvSpPr>
        <dsp:cNvPr id="0" name=""/>
        <dsp:cNvSpPr/>
      </dsp:nvSpPr>
      <dsp:spPr>
        <a:xfrm rot="16200000">
          <a:off x="1885104" y="1001061"/>
          <a:ext cx="2896267" cy="894144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587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mercatique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886165" y="579253"/>
        <a:ext cx="894144" cy="1737761"/>
      </dsp:txXfrm>
    </dsp:sp>
    <dsp:sp modelId="{20E4FA53-B702-47D5-A2AD-2C232544657D}">
      <dsp:nvSpPr>
        <dsp:cNvPr id="0" name=""/>
        <dsp:cNvSpPr/>
      </dsp:nvSpPr>
      <dsp:spPr>
        <a:xfrm rot="16200000">
          <a:off x="2846309" y="1001061"/>
          <a:ext cx="2896267" cy="894144"/>
        </a:xfrm>
        <a:prstGeom prst="flowChartManualOperation">
          <a:avLst/>
        </a:prstGeom>
        <a:solidFill>
          <a:srgbClr val="1D9A78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587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Gestion des SI</a:t>
          </a:r>
          <a:endParaRPr lang="fr-FR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3847370" y="579253"/>
        <a:ext cx="894144" cy="1737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C0BDE-B2C8-4739-8F9B-3C4E3FDE6E3E}">
      <dsp:nvSpPr>
        <dsp:cNvPr id="0" name=""/>
        <dsp:cNvSpPr/>
      </dsp:nvSpPr>
      <dsp:spPr>
        <a:xfrm>
          <a:off x="2249883" y="1201968"/>
          <a:ext cx="922723" cy="9227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Enseignement commun</a:t>
          </a:r>
          <a:endParaRPr lang="fr-FR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85013" y="1337098"/>
        <a:ext cx="652463" cy="652463"/>
      </dsp:txXfrm>
    </dsp:sp>
    <dsp:sp modelId="{09308299-0A0B-4EA6-88A6-6ECBE09F43F5}">
      <dsp:nvSpPr>
        <dsp:cNvPr id="0" name=""/>
        <dsp:cNvSpPr/>
      </dsp:nvSpPr>
      <dsp:spPr>
        <a:xfrm rot="16200000">
          <a:off x="2572513" y="1047921"/>
          <a:ext cx="27746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04308" y="1070173"/>
        <a:ext cx="0" cy="0"/>
      </dsp:txXfrm>
    </dsp:sp>
    <dsp:sp modelId="{0C4528E1-64C9-4A18-9AE8-87A3E7F65F2A}">
      <dsp:nvSpPr>
        <dsp:cNvPr id="0" name=""/>
        <dsp:cNvSpPr/>
      </dsp:nvSpPr>
      <dsp:spPr>
        <a:xfrm>
          <a:off x="2249883" y="1781"/>
          <a:ext cx="922723" cy="9227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GF</a:t>
          </a:r>
          <a:endParaRPr lang="fr-FR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85013" y="136911"/>
        <a:ext cx="652463" cy="652463"/>
      </dsp:txXfrm>
    </dsp:sp>
    <dsp:sp modelId="{D6C4E3EE-1A5E-4D2C-AB7A-D5DADF4D98C3}">
      <dsp:nvSpPr>
        <dsp:cNvPr id="0" name=""/>
        <dsp:cNvSpPr/>
      </dsp:nvSpPr>
      <dsp:spPr>
        <a:xfrm>
          <a:off x="3172606" y="1648015"/>
          <a:ext cx="27746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04401" y="1656393"/>
        <a:ext cx="0" cy="0"/>
      </dsp:txXfrm>
    </dsp:sp>
    <dsp:sp modelId="{CDFD7824-ADFB-4273-8CD3-5A2BB1AE1221}">
      <dsp:nvSpPr>
        <dsp:cNvPr id="0" name=""/>
        <dsp:cNvSpPr/>
      </dsp:nvSpPr>
      <dsp:spPr>
        <a:xfrm>
          <a:off x="3450069" y="1201968"/>
          <a:ext cx="922723" cy="9227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Mercatique</a:t>
          </a:r>
          <a:endParaRPr lang="fr-FR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85199" y="1337098"/>
        <a:ext cx="652463" cy="652463"/>
      </dsp:txXfrm>
    </dsp:sp>
    <dsp:sp modelId="{00D3A1CB-8E75-41E9-9695-193E707BC144}">
      <dsp:nvSpPr>
        <dsp:cNvPr id="0" name=""/>
        <dsp:cNvSpPr/>
      </dsp:nvSpPr>
      <dsp:spPr>
        <a:xfrm rot="5400000">
          <a:off x="2572513" y="2248108"/>
          <a:ext cx="27746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18181" y="2256486"/>
        <a:ext cx="0" cy="0"/>
      </dsp:txXfrm>
    </dsp:sp>
    <dsp:sp modelId="{D587DFFD-D229-4A49-A5B8-94796AA66B2C}">
      <dsp:nvSpPr>
        <dsp:cNvPr id="0" name=""/>
        <dsp:cNvSpPr/>
      </dsp:nvSpPr>
      <dsp:spPr>
        <a:xfrm>
          <a:off x="2249883" y="2402154"/>
          <a:ext cx="922723" cy="9227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RH et communication</a:t>
          </a:r>
          <a:endParaRPr lang="fr-FR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85013" y="2537284"/>
        <a:ext cx="652463" cy="652463"/>
      </dsp:txXfrm>
    </dsp:sp>
    <dsp:sp modelId="{EC6ED8D1-30A1-4913-B260-D49CD12E094F}">
      <dsp:nvSpPr>
        <dsp:cNvPr id="0" name=""/>
        <dsp:cNvSpPr/>
      </dsp:nvSpPr>
      <dsp:spPr>
        <a:xfrm rot="10800000">
          <a:off x="1972420" y="1648015"/>
          <a:ext cx="27746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295640" y="1544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118088" y="1670266"/>
        <a:ext cx="0" cy="0"/>
      </dsp:txXfrm>
    </dsp:sp>
    <dsp:sp modelId="{D65AA39C-552F-4633-A64F-1267FD6E097D}">
      <dsp:nvSpPr>
        <dsp:cNvPr id="0" name=""/>
        <dsp:cNvSpPr/>
      </dsp:nvSpPr>
      <dsp:spPr>
        <a:xfrm>
          <a:off x="1049696" y="1201968"/>
          <a:ext cx="922723" cy="92272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SIG</a:t>
          </a:r>
          <a:endParaRPr lang="fr-FR" sz="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84826" y="1337098"/>
        <a:ext cx="652463" cy="652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8B30-DB59-47EE-8695-919CE4F8FC70}">
      <dsp:nvSpPr>
        <dsp:cNvPr id="0" name=""/>
        <dsp:cNvSpPr/>
      </dsp:nvSpPr>
      <dsp:spPr>
        <a:xfrm>
          <a:off x="408842" y="903"/>
          <a:ext cx="462226" cy="4622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EC</a:t>
          </a:r>
          <a:endParaRPr lang="fr-FR" sz="1900" kern="1200" dirty="0"/>
        </a:p>
      </dsp:txBody>
      <dsp:txXfrm>
        <a:off x="476533" y="68594"/>
        <a:ext cx="326844" cy="326844"/>
      </dsp:txXfrm>
    </dsp:sp>
    <dsp:sp modelId="{D0B8589C-6F04-4301-9DD8-83F124499F37}">
      <dsp:nvSpPr>
        <dsp:cNvPr id="0" name=""/>
        <dsp:cNvSpPr/>
      </dsp:nvSpPr>
      <dsp:spPr>
        <a:xfrm rot="10800000">
          <a:off x="559065" y="522814"/>
          <a:ext cx="161779" cy="12653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639464-5F87-445E-A875-435FD0ED52E8}">
      <dsp:nvSpPr>
        <dsp:cNvPr id="0" name=""/>
        <dsp:cNvSpPr/>
      </dsp:nvSpPr>
      <dsp:spPr>
        <a:xfrm>
          <a:off x="485803" y="701869"/>
          <a:ext cx="308304" cy="3083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ES</a:t>
          </a:r>
          <a:endParaRPr lang="fr-FR" sz="1300" kern="1200" dirty="0"/>
        </a:p>
      </dsp:txBody>
      <dsp:txXfrm>
        <a:off x="530953" y="747019"/>
        <a:ext cx="218004" cy="218004"/>
      </dsp:txXfrm>
    </dsp:sp>
    <dsp:sp modelId="{EFC56028-B503-4299-8F76-5AB1D7FB8257}">
      <dsp:nvSpPr>
        <dsp:cNvPr id="0" name=""/>
        <dsp:cNvSpPr/>
      </dsp:nvSpPr>
      <dsp:spPr>
        <a:xfrm rot="10800000">
          <a:off x="559065" y="1108339"/>
          <a:ext cx="161779" cy="12653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FB853-5023-489E-B3D5-368C84B58053}">
      <dsp:nvSpPr>
        <dsp:cNvPr id="0" name=""/>
        <dsp:cNvSpPr/>
      </dsp:nvSpPr>
      <dsp:spPr>
        <a:xfrm>
          <a:off x="485803" y="1325875"/>
          <a:ext cx="308304" cy="3083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</a:t>
          </a:r>
          <a:endParaRPr lang="fr-FR" sz="1300" kern="1200" dirty="0"/>
        </a:p>
      </dsp:txBody>
      <dsp:txXfrm>
        <a:off x="530953" y="1371025"/>
        <a:ext cx="218004" cy="218004"/>
      </dsp:txXfrm>
    </dsp:sp>
    <dsp:sp modelId="{8DA56ECB-C5A8-4489-B4DD-15F0180FEA7A}">
      <dsp:nvSpPr>
        <dsp:cNvPr id="0" name=""/>
        <dsp:cNvSpPr/>
      </dsp:nvSpPr>
      <dsp:spPr>
        <a:xfrm rot="5400000">
          <a:off x="909316" y="1416761"/>
          <a:ext cx="161779" cy="12653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16FBD1-921F-4DC9-B7BB-6E59DDB60873}">
      <dsp:nvSpPr>
        <dsp:cNvPr id="0" name=""/>
        <dsp:cNvSpPr/>
      </dsp:nvSpPr>
      <dsp:spPr>
        <a:xfrm>
          <a:off x="1179142" y="1325875"/>
          <a:ext cx="308304" cy="3083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</a:t>
          </a:r>
          <a:endParaRPr lang="fr-FR" sz="1300" kern="1200" dirty="0"/>
        </a:p>
      </dsp:txBody>
      <dsp:txXfrm>
        <a:off x="1224292" y="1371025"/>
        <a:ext cx="218004" cy="218004"/>
      </dsp:txXfrm>
    </dsp:sp>
    <dsp:sp modelId="{0E1C5AFF-7E65-4198-BFC9-A5B236E3AB77}">
      <dsp:nvSpPr>
        <dsp:cNvPr id="0" name=""/>
        <dsp:cNvSpPr/>
      </dsp:nvSpPr>
      <dsp:spPr>
        <a:xfrm>
          <a:off x="1252405" y="1101177"/>
          <a:ext cx="161779" cy="12653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25C907-30FC-4D2B-94A7-8144F085A4F9}">
      <dsp:nvSpPr>
        <dsp:cNvPr id="0" name=""/>
        <dsp:cNvSpPr/>
      </dsp:nvSpPr>
      <dsp:spPr>
        <a:xfrm>
          <a:off x="1179142" y="701869"/>
          <a:ext cx="308304" cy="30830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ES</a:t>
          </a:r>
          <a:endParaRPr lang="fr-FR" sz="1300" kern="1200" dirty="0"/>
        </a:p>
      </dsp:txBody>
      <dsp:txXfrm>
        <a:off x="1224292" y="747019"/>
        <a:ext cx="218004" cy="218004"/>
      </dsp:txXfrm>
    </dsp:sp>
    <dsp:sp modelId="{15F9B265-4DF1-4AE1-801F-C627B7069060}">
      <dsp:nvSpPr>
        <dsp:cNvPr id="0" name=""/>
        <dsp:cNvSpPr/>
      </dsp:nvSpPr>
      <dsp:spPr>
        <a:xfrm>
          <a:off x="1252405" y="477172"/>
          <a:ext cx="161779" cy="126532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AC6DB-3059-4E9D-88E7-C3414E8D4AEE}">
      <dsp:nvSpPr>
        <dsp:cNvPr id="0" name=""/>
        <dsp:cNvSpPr/>
      </dsp:nvSpPr>
      <dsp:spPr>
        <a:xfrm>
          <a:off x="1179142" y="77864"/>
          <a:ext cx="308304" cy="3083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</a:t>
          </a:r>
          <a:endParaRPr lang="fr-FR" sz="1300" kern="1200" dirty="0"/>
        </a:p>
      </dsp:txBody>
      <dsp:txXfrm>
        <a:off x="1224292" y="123014"/>
        <a:ext cx="218004" cy="218004"/>
      </dsp:txXfrm>
    </dsp:sp>
    <dsp:sp modelId="{CC6D6A53-C65F-45F4-B330-10303892E1B4}">
      <dsp:nvSpPr>
        <dsp:cNvPr id="0" name=""/>
        <dsp:cNvSpPr/>
      </dsp:nvSpPr>
      <dsp:spPr>
        <a:xfrm rot="5400000">
          <a:off x="1602656" y="168750"/>
          <a:ext cx="161779" cy="12653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DB1737-94CF-4535-AC1B-6DCDD7ADC1E0}">
      <dsp:nvSpPr>
        <dsp:cNvPr id="0" name=""/>
        <dsp:cNvSpPr/>
      </dsp:nvSpPr>
      <dsp:spPr>
        <a:xfrm>
          <a:off x="1872481" y="77864"/>
          <a:ext cx="308304" cy="3083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ES</a:t>
          </a:r>
          <a:endParaRPr lang="fr-FR" sz="1300" kern="1200" dirty="0"/>
        </a:p>
      </dsp:txBody>
      <dsp:txXfrm>
        <a:off x="1917631" y="123014"/>
        <a:ext cx="218004" cy="218004"/>
      </dsp:txXfrm>
    </dsp:sp>
    <dsp:sp modelId="{B5956828-7F25-48BC-A26B-A032D5621C0E}">
      <dsp:nvSpPr>
        <dsp:cNvPr id="0" name=""/>
        <dsp:cNvSpPr/>
      </dsp:nvSpPr>
      <dsp:spPr>
        <a:xfrm rot="10800000">
          <a:off x="1945744" y="484334"/>
          <a:ext cx="161779" cy="12653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D08B28-E41F-4256-A017-8C416E94BEAB}">
      <dsp:nvSpPr>
        <dsp:cNvPr id="0" name=""/>
        <dsp:cNvSpPr/>
      </dsp:nvSpPr>
      <dsp:spPr>
        <a:xfrm>
          <a:off x="1872481" y="701869"/>
          <a:ext cx="308304" cy="3083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ES</a:t>
          </a:r>
          <a:endParaRPr lang="fr-FR" sz="1300" kern="1200" dirty="0"/>
        </a:p>
      </dsp:txBody>
      <dsp:txXfrm>
        <a:off x="1917631" y="747019"/>
        <a:ext cx="218004" cy="218004"/>
      </dsp:txXfrm>
    </dsp:sp>
    <dsp:sp modelId="{6845F830-4EC3-45EA-83D7-D732581CD8CD}">
      <dsp:nvSpPr>
        <dsp:cNvPr id="0" name=""/>
        <dsp:cNvSpPr/>
      </dsp:nvSpPr>
      <dsp:spPr>
        <a:xfrm rot="10800000">
          <a:off x="1945744" y="1069859"/>
          <a:ext cx="161779" cy="12653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AE8900-1491-4954-B47C-19CA435EB00B}">
      <dsp:nvSpPr>
        <dsp:cNvPr id="0" name=""/>
        <dsp:cNvSpPr/>
      </dsp:nvSpPr>
      <dsp:spPr>
        <a:xfrm>
          <a:off x="1795521" y="1248914"/>
          <a:ext cx="462226" cy="4622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EC</a:t>
          </a:r>
          <a:endParaRPr lang="fr-FR" sz="1900" kern="1200" dirty="0"/>
        </a:p>
      </dsp:txBody>
      <dsp:txXfrm>
        <a:off x="1863212" y="1316605"/>
        <a:ext cx="326844" cy="32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C4664-FDEA-4458-B2FC-C90B90F518E5}">
      <dsp:nvSpPr>
        <dsp:cNvPr id="0" name=""/>
        <dsp:cNvSpPr/>
      </dsp:nvSpPr>
      <dsp:spPr>
        <a:xfrm>
          <a:off x="1" y="0"/>
          <a:ext cx="3108221" cy="141584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7DE0C-31AF-48E8-B625-F007304C21EC}">
      <dsp:nvSpPr>
        <dsp:cNvPr id="0" name=""/>
        <dsp:cNvSpPr/>
      </dsp:nvSpPr>
      <dsp:spPr>
        <a:xfrm>
          <a:off x="390515" y="424753"/>
          <a:ext cx="989217" cy="5663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rgbClr val="002060"/>
              </a:solidFill>
            </a:rPr>
            <a:t>REEL</a:t>
          </a:r>
          <a:endParaRPr lang="fr-FR" sz="900" b="1" kern="1200" dirty="0">
            <a:solidFill>
              <a:srgbClr val="002060"/>
            </a:solidFill>
          </a:endParaRPr>
        </a:p>
      </dsp:txBody>
      <dsp:txXfrm>
        <a:off x="418161" y="452399"/>
        <a:ext cx="933925" cy="511046"/>
      </dsp:txXfrm>
    </dsp:sp>
    <dsp:sp modelId="{6DFC410F-25D4-4133-9B23-C90A53A6FE90}">
      <dsp:nvSpPr>
        <dsp:cNvPr id="0" name=""/>
        <dsp:cNvSpPr/>
      </dsp:nvSpPr>
      <dsp:spPr>
        <a:xfrm>
          <a:off x="1504335" y="424753"/>
          <a:ext cx="1213372" cy="5663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rgbClr val="002060"/>
              </a:solidFill>
            </a:rPr>
            <a:t>PROBLEMATISATION</a:t>
          </a:r>
          <a:endParaRPr lang="fr-FR" sz="900" b="1" kern="1200" dirty="0">
            <a:solidFill>
              <a:srgbClr val="002060"/>
            </a:solidFill>
          </a:endParaRPr>
        </a:p>
      </dsp:txBody>
      <dsp:txXfrm>
        <a:off x="1531981" y="452399"/>
        <a:ext cx="1158080" cy="51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A0FB-A680-4B23-9C3B-875EAB7E0EA2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2577-6B12-485C-9B78-D59E9B84F8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25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C161-0F1E-444F-A047-DA88CFCAA4FB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307D-87C0-43A8-B709-60C661766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7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85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2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56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L’articulation est améliorée si un professeur intervient dans les 2 enseignements EC + ES</a:t>
            </a:r>
          </a:p>
          <a:p>
            <a:r>
              <a:rPr lang="fr-FR" sz="1200" dirty="0" smtClean="0"/>
              <a:t>Jusqu’à la mi-mars, il faut que les collègues d’ES apportent leur soutien aux collègues d’EC car tous les thèmes du TC doivent être traités pour l’épreuve écrite</a:t>
            </a:r>
          </a:p>
          <a:p>
            <a:r>
              <a:rPr lang="fr-FR" sz="1200" dirty="0" smtClean="0"/>
              <a:t>Et les élèves devront continuer à activer les acquis même après l’épreuve écrite puisque la maîtrise des connaissances des 2 enseignements de spécialité sont évaluées pendant le Grand Oral</a:t>
            </a:r>
          </a:p>
          <a:p>
            <a:r>
              <a:rPr lang="fr-FR" sz="1200" dirty="0" smtClean="0"/>
              <a:t>MSDGN (EC-ES) &amp; Droit-éco de 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et terminale contribuent au projet de gestion qui sert l’épreuve du Grand Oral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307D-87C0-43A8-B709-60C661766AC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6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Les questions du grand oral émergent du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307D-87C0-43A8-B709-60C661766AC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1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5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32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835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20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59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81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64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264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86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073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81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2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5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360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376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3409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662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048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3524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669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20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403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1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9237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248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544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334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6161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4440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972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376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266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913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4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16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455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86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86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81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3342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075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635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5685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597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27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42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50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50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991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8226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791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15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731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642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13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3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5888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223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8934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431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5165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48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5693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166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353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109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167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7324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080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EDE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FEDE3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979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557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850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421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5102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1123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13955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564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8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536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82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243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461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997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399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6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0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624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4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56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9460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715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6830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3039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404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13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836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859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33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92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2144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298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288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75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610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830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3861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601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4295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6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34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654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7404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870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945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430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76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3021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236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263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5388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2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57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62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525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4468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934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1712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472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788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678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499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6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32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694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29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8738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627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9766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819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1118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039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3228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1602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7545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250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188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912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864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819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466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666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362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D98ABA7-E333-483A-9B81-A228171164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3108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886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7754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342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7238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184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7552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0899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166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3829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6E47896-FBB2-4172-9CA3-D1D77474E6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610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2924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3234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6883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823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319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538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9186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3830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0033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76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D067AAB-1E95-4188-B13C-26A1F57BCD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5454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9501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71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27449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3731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9279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8229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3D14F-9678-44E0-A375-9C6EAD8E8EA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897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83FC1-DF7B-4346-8134-2EC6A5B49F3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82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93424-4F2E-475B-8800-3FF0227CBDD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6396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6F09B-67FD-4B27-B7DE-F49C85C2C65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1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F313688-05A2-4968-AAA3-ABDEC8C62B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57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E9B5D-903A-4325-A5F5-74A95686A2B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2015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0921-A925-4906-8D29-F96DE3C2621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471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376B2-023A-40C0-87FD-8929EB976B7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2942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43243-D87C-4705-AB4B-BEFCDFB2DE7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2310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128AF-F057-48D9-957B-67E53A8D491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7947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C785-853D-469A-BA36-B05BD86F084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7040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2A7FF-6C83-4E89-9347-1480FCFC597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628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3D14F-9678-44E0-A375-9C6EAD8E8EA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7002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83FC1-DF7B-4346-8134-2EC6A5B49F3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5103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93424-4F2E-475B-8800-3FF0227CBDD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623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7EC95569-DD9F-45F7-A287-459DDD24A1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90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6F09B-67FD-4B27-B7DE-F49C85C2C65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6678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E9B5D-903A-4325-A5F5-74A95686A2B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716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A0921-A925-4906-8D29-F96DE3C2621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995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376B2-023A-40C0-87FD-8929EB976B7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286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43243-D87C-4705-AB4B-BEFCDFB2DE7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890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128AF-F057-48D9-957B-67E53A8D491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329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2C785-853D-469A-BA36-B05BD86F084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2288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2A7FF-6C83-4E89-9347-1480FCFC597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1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DDEED2A-E467-4CE4-8F0E-58DBE01DD2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18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3235422-10F1-4F98-99C8-B6E27B3417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80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84E14CC-96D7-4FD1-835F-4658DD7D1E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05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00B4FDB-6858-4C3E-B536-A6BA1973B0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E487A19-951E-4B27-AD55-D6A0C6B5B9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7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50C9F28-2EC1-417A-8004-6B9982866F2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2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98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40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25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67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925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9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92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96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90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18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6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98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5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47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492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45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3901112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2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57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94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72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2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25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79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18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0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10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25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49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622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45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326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91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73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63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39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3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1820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488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030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83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52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86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59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70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878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7660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862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164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49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63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84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10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70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33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93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74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92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964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09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42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013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778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9728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3442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13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67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6298-C9D1-4876-8843-0143903DDA1A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4471-E67F-4742-B829-A6FA081E8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5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66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4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3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3867" y="1"/>
            <a:ext cx="10508533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3867" y="1476022"/>
            <a:ext cx="105085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66590" y="6390911"/>
            <a:ext cx="60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931847" y="1295400"/>
            <a:ext cx="9565132" cy="0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0496979" y="872641"/>
            <a:ext cx="856328" cy="419889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32241" y="1"/>
            <a:ext cx="1" cy="1286937"/>
          </a:xfrm>
          <a:prstGeom prst="line">
            <a:avLst/>
          </a:prstGeom>
          <a:ln w="57150" cap="rnd" cmpd="sng">
            <a:solidFill>
              <a:srgbClr val="00006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2017_MEN_SUP_doublelogo_hori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0" y="6211923"/>
            <a:ext cx="3101485" cy="41288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4427707" y="6210617"/>
            <a:ext cx="4208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Réunion nationale  8 juin 2020 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9862849" y="5585626"/>
            <a:ext cx="1723585" cy="936155"/>
            <a:chOff x="2171700" y="3761770"/>
            <a:chExt cx="1993376" cy="1283615"/>
          </a:xfrm>
        </p:grpSpPr>
        <p:grpSp>
          <p:nvGrpSpPr>
            <p:cNvPr id="25" name="Groupe 2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28629" y="3341419"/>
                <a:ext cx="997307" cy="1407357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265703" y="3761770"/>
              <a:ext cx="1652254" cy="37980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2021</a:t>
              </a:r>
              <a:endParaRPr kumimoji="0" lang="fr-FR" sz="1200" b="1" i="0" u="none" strike="noStrike" kern="1200" cap="none" spc="-100" normalizeH="0" baseline="0" noProof="0" dirty="0">
                <a:ln>
                  <a:noFill/>
                </a:ln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1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C00000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rgbClr val="000066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000066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rgbClr val="000066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2884D-39B5-4119-A2B5-4A86F3D52FD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2884D-39B5-4119-A2B5-4A86F3D52FD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Économie-Gestion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3867" y="1"/>
            <a:ext cx="10508533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3867" y="1476022"/>
            <a:ext cx="105085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66590" y="6390911"/>
            <a:ext cx="60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931847" y="1295400"/>
            <a:ext cx="9565132" cy="0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0496979" y="872641"/>
            <a:ext cx="856328" cy="419889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32241" y="1"/>
            <a:ext cx="1" cy="1286937"/>
          </a:xfrm>
          <a:prstGeom prst="line">
            <a:avLst/>
          </a:prstGeom>
          <a:ln w="57150" cap="rnd" cmpd="sng">
            <a:solidFill>
              <a:srgbClr val="00006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2017_MEN_SUP_doublelogo_hori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0" y="6211923"/>
            <a:ext cx="3101485" cy="41288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4427707" y="6210617"/>
            <a:ext cx="4208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Réunion nationale  8 juin 2020 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9862849" y="5585626"/>
            <a:ext cx="1723585" cy="936155"/>
            <a:chOff x="2171700" y="3761770"/>
            <a:chExt cx="1993376" cy="1283615"/>
          </a:xfrm>
        </p:grpSpPr>
        <p:grpSp>
          <p:nvGrpSpPr>
            <p:cNvPr id="25" name="Groupe 2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28629" y="3341419"/>
                <a:ext cx="997307" cy="1407357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265703" y="3761770"/>
              <a:ext cx="1652254" cy="37980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2021</a:t>
              </a:r>
              <a:endParaRPr kumimoji="0" lang="fr-FR" sz="1200" b="1" i="0" u="none" strike="noStrike" kern="1200" cap="none" spc="-100" normalizeH="0" baseline="0" noProof="0" dirty="0">
                <a:ln>
                  <a:noFill/>
                </a:ln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7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C00000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rgbClr val="000066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000066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rgbClr val="000066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3867" y="1"/>
            <a:ext cx="10508533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3867" y="1476022"/>
            <a:ext cx="105085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66590" y="6390911"/>
            <a:ext cx="60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931847" y="1295400"/>
            <a:ext cx="9565132" cy="0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0496979" y="872641"/>
            <a:ext cx="856328" cy="419889"/>
          </a:xfrm>
          <a:prstGeom prst="line">
            <a:avLst/>
          </a:prstGeom>
          <a:ln w="57150" cap="rnd" cmpd="sng">
            <a:solidFill>
              <a:srgbClr val="00206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32241" y="1"/>
            <a:ext cx="1" cy="1286937"/>
          </a:xfrm>
          <a:prstGeom prst="line">
            <a:avLst/>
          </a:prstGeom>
          <a:ln w="57150" cap="rnd" cmpd="sng">
            <a:solidFill>
              <a:srgbClr val="00006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2017_MEN_SUP_doublelogo_hori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0" y="6211923"/>
            <a:ext cx="3101485" cy="41288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4427707" y="6210617"/>
            <a:ext cx="4208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Réunion nationale  8 juin 2020 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9862849" y="5585626"/>
            <a:ext cx="1723585" cy="936155"/>
            <a:chOff x="2171700" y="3761770"/>
            <a:chExt cx="1993376" cy="1283615"/>
          </a:xfrm>
        </p:grpSpPr>
        <p:grpSp>
          <p:nvGrpSpPr>
            <p:cNvPr id="25" name="Groupe 2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28629" y="3341419"/>
                <a:ext cx="997307" cy="1407357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265703" y="3761770"/>
              <a:ext cx="1652254" cy="37980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200" b="1" i="0" u="none" strike="noStrike" kern="1200" cap="none" spc="-100" normalizeH="0" baseline="0" noProof="0" dirty="0" smtClean="0">
                  <a:ln>
                    <a:noFill/>
                  </a:ln>
                  <a:solidFill>
                    <a:srgbClr val="C0C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2021</a:t>
              </a:r>
              <a:endParaRPr kumimoji="0" lang="fr-FR" sz="1200" b="1" i="0" u="none" strike="noStrike" kern="1200" cap="none" spc="-100" normalizeH="0" baseline="0" noProof="0" dirty="0">
                <a:ln>
                  <a:noFill/>
                </a:ln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35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b="1" kern="1200" cap="all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C00000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rgbClr val="000066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rgbClr val="000066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rgbClr val="000066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E1EE7FB-0B36-4109-BFE3-7E0334DA78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19/06/2020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Réunion nationale du 8 juin 2020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47A008-BD16-4B55-83DB-F2D246D1A6C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72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6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9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Annales_zero_BAC_2021_1e/58/2/S0BAC21-Tle-SPE-STMG_Illustration_cahier-charges_MSGN_1270582.pdf" TargetMode="External"/><Relationship Id="rId2" Type="http://schemas.openxmlformats.org/officeDocument/2006/relationships/hyperlink" Target="https://cache.media.eduscol.education.fr/file/Annales_zero_BAC_2021_1e/57/8/S0BAC21-Tle-SPE-STMG_Cahier-charges_MSGN_1270578.pdf" TargetMode="External"/><Relationship Id="rId1" Type="http://schemas.openxmlformats.org/officeDocument/2006/relationships/slideLayout" Target="../slideLayouts/slideLayout2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Document_Microsoft_Word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_Sch&#233;mas%20cartographie%20d&#233;taill&#233;e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_Sch&#233;mas%20cartographie%20d&#233;taill&#233;e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_Sch&#233;mas%20cartographie%20d&#233;taill&#233;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illustration%20Otera.docx" TargetMode="External"/><Relationship Id="rId1" Type="http://schemas.openxmlformats.org/officeDocument/2006/relationships/slideLayout" Target="../slideLayouts/slideLayout1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Bac_2021/82/3/rapport_grand-oral-cyril-delhay_114582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ogestion.ac-besancon.fr/" TargetMode="External"/><Relationship Id="rId2" Type="http://schemas.openxmlformats.org/officeDocument/2006/relationships/hyperlink" Target="https://eduscol.education.fr/cid144117/stmg-bac-2021.html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crcom.ac-versailles.f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es%20nouvelles%20notions.docx" TargetMode="External"/><Relationship Id="rId2" Type="http://schemas.openxmlformats.org/officeDocument/2006/relationships/hyperlink" Target="correspondance%20nouveau%20programme%20et%20ancien%20programme-2.docx" TargetMode="External"/><Relationship Id="rId1" Type="http://schemas.openxmlformats.org/officeDocument/2006/relationships/slideLayout" Target="../slideLayouts/slideLayout106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uteurs" TargetMode="Externa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&#233;%20acquis%20de%201&#232;re%20en%20SDGN%20et%20Management.docx" TargetMode="Externa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" y="162791"/>
            <a:ext cx="2202874" cy="9178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45" y="4448242"/>
            <a:ext cx="1163783" cy="14064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2138" y="266007"/>
            <a:ext cx="2302626" cy="582375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7271" y="193764"/>
            <a:ext cx="8459585" cy="59269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17" y="5951401"/>
            <a:ext cx="548640" cy="3163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5701"/>
            <a:ext cx="3219798" cy="2239413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62301" y="643370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Inspection Économie-Gestion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936182" y="643370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559" y="533637"/>
            <a:ext cx="849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La rénovation </a:t>
            </a:r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STMG : </a:t>
            </a:r>
          </a:p>
          <a:p>
            <a:pPr algn="ctr"/>
            <a:r>
              <a:rPr lang="fr-F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Sciences de Gestion et Numérique </a:t>
            </a: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83484" y="3191459"/>
            <a:ext cx="6801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Century Gothic" panose="020B0502020202020204"/>
              </a:rPr>
              <a:t>IA-IPR : </a:t>
            </a:r>
          </a:p>
          <a:p>
            <a:pPr algn="ctr"/>
            <a:endParaRPr lang="fr-FR" sz="20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r>
              <a:rPr lang="fr-FR" sz="2000" dirty="0" smtClean="0">
                <a:solidFill>
                  <a:prstClr val="black"/>
                </a:solidFill>
                <a:latin typeface="Century Gothic" panose="020B0502020202020204"/>
              </a:rPr>
              <a:t>Nathalie GRITTI </a:t>
            </a:r>
          </a:p>
          <a:p>
            <a:pPr algn="ctr"/>
            <a:r>
              <a:rPr lang="fr-FR" sz="2000" dirty="0" smtClean="0">
                <a:solidFill>
                  <a:prstClr val="black"/>
                </a:solidFill>
                <a:latin typeface="Century Gothic" panose="020B0502020202020204"/>
              </a:rPr>
              <a:t>Thierry BRUNET</a:t>
            </a:r>
          </a:p>
          <a:p>
            <a:pPr algn="ctr"/>
            <a:endParaRPr lang="fr-FR" sz="2000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Century Gothic" panose="020B0502020202020204"/>
              </a:rPr>
              <a:t>Formatrices</a:t>
            </a:r>
            <a:r>
              <a:rPr lang="fr-FR" sz="2000" dirty="0" smtClean="0">
                <a:solidFill>
                  <a:prstClr val="black"/>
                </a:solidFill>
                <a:latin typeface="Century Gothic" panose="020B0502020202020204"/>
              </a:rPr>
              <a:t> : </a:t>
            </a:r>
          </a:p>
          <a:p>
            <a:pPr algn="ctr"/>
            <a:endParaRPr lang="fr-FR" sz="20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r>
              <a:rPr lang="fr-FR" sz="2000" dirty="0" smtClean="0">
                <a:solidFill>
                  <a:prstClr val="black"/>
                </a:solidFill>
                <a:latin typeface="Century Gothic" panose="020B0502020202020204"/>
              </a:rPr>
              <a:t>Lise JURAIN</a:t>
            </a:r>
          </a:p>
          <a:p>
            <a:pPr algn="ctr"/>
            <a:r>
              <a:rPr lang="fr-FR" sz="2000" dirty="0" err="1" smtClean="0">
                <a:solidFill>
                  <a:prstClr val="black"/>
                </a:solidFill>
                <a:latin typeface="Century Gothic" panose="020B0502020202020204"/>
              </a:rPr>
              <a:t>Rezlan</a:t>
            </a:r>
            <a:r>
              <a:rPr lang="fr-FR" sz="2000" dirty="0" smtClean="0">
                <a:solidFill>
                  <a:prstClr val="black"/>
                </a:solidFill>
                <a:latin typeface="Century Gothic" panose="020B0502020202020204"/>
              </a:rPr>
              <a:t> BOUHTIYYA</a:t>
            </a:r>
            <a:endParaRPr lang="fr-FR" sz="20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8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L’épreuve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1682751" y="1852837"/>
            <a:ext cx="10509249" cy="390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Elle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vise à évaluer la capacité du candidat à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analyser une ou plusieurs situations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liées au fonctionnement et au management d’une ou plusieurs organisations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réelles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c’est-à-dire 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Exploiter une documentation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concernant ces organisations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Caractériser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les situations managériales et/ou de gestion proposées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Proposer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présenter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justifier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une solution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Mettre en œuvre les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méthodes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techniques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outils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appropriés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Montrer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l’intérêt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limites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 méthodes, techniques et outils employés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1536" y="471948"/>
            <a:ext cx="921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</a:rPr>
              <a:t>ILLUSTRATION : DEGOBERT-TRAITEUR ÉVÉNEMENTIEL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301" y="2079321"/>
            <a:ext cx="8430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Cahier des charges de l’épreuve de spécialité: 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https://cache.media.eduscol.education.fr/file/Annales_zero_BAC_2021_1e/57/8/S0BAC21-Tle-SPE-STMG_Cahier-charges_MSGN_1270578.pdf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6405" y="4208745"/>
            <a:ext cx="9569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Illustration du cahier des charges de l’épreuve écrite de spécialité MSGN :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cache.media.eduscol.education.fr/file/Annales_zero_BAC_2021_1e/58/2/S0BAC21-Tle-SPE-STMG_Illustration_cahier-charges_MSGN_1270582.pdf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30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0" y="650722"/>
            <a:ext cx="11785600" cy="139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Approche didactique du programme de MSDG&amp;N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Comment permettre aux élèves d'appréhender la complexité des organisations ?</a:t>
            </a:r>
            <a:r>
              <a:rPr kumimoji="0" lang="fr-FR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fr-FR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fr-FR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5193" y="2185229"/>
            <a:ext cx="106716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libri"/>
              </a:rPr>
              <a:t>Par </a:t>
            </a:r>
            <a:r>
              <a:rPr lang="fr-FR" sz="2400" dirty="0">
                <a:latin typeface="Calibri"/>
              </a:rPr>
              <a:t>un traitement du programme qui dépasse la caractérisation des </a:t>
            </a:r>
            <a:r>
              <a:rPr lang="fr-FR" sz="2400" dirty="0" smtClean="0">
                <a:latin typeface="Calibri"/>
              </a:rPr>
              <a:t>organisations</a:t>
            </a:r>
          </a:p>
          <a:p>
            <a:pPr algn="ctr"/>
            <a:endParaRPr lang="fr-FR" sz="2400" dirty="0" smtClean="0">
              <a:latin typeface="Calibri"/>
            </a:endParaRPr>
          </a:p>
          <a:p>
            <a:pPr algn="ctr"/>
            <a:endParaRPr lang="fr-FR" sz="2400" dirty="0">
              <a:latin typeface="Calibri"/>
            </a:endParaRPr>
          </a:p>
          <a:p>
            <a:pPr algn="ctr"/>
            <a:endParaRPr lang="fr-FR" sz="2400" dirty="0" smtClean="0">
              <a:latin typeface="Calibri"/>
            </a:endParaRPr>
          </a:p>
          <a:p>
            <a:pPr algn="ctr">
              <a:tabLst>
                <a:tab pos="8882063" algn="l"/>
              </a:tabLst>
            </a:pPr>
            <a:r>
              <a:rPr lang="fr-FR" sz="2400" dirty="0" smtClean="0">
                <a:latin typeface="Calibri"/>
              </a:rPr>
              <a:t> </a:t>
            </a:r>
            <a:r>
              <a:rPr lang="fr-FR" sz="2400" dirty="0">
                <a:latin typeface="Calibri"/>
              </a:rPr>
              <a:t>pour proposer une analyse des contingences, des compromis, des tensions </a:t>
            </a:r>
            <a:r>
              <a:rPr lang="fr-FR" sz="2400" dirty="0" smtClean="0">
                <a:latin typeface="Calibri"/>
              </a:rPr>
              <a:t>liées </a:t>
            </a:r>
            <a:r>
              <a:rPr lang="fr-FR" sz="2400" dirty="0">
                <a:latin typeface="Calibri"/>
              </a:rPr>
              <a:t>à leur fonctionnement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fr-F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400" b="1" dirty="0" smtClean="0">
              <a:solidFill>
                <a:srgbClr val="990000"/>
              </a:solidFill>
              <a:latin typeface="Calibri"/>
            </a:endParaRPr>
          </a:p>
          <a:p>
            <a:pPr algn="ctr"/>
            <a:endParaRPr lang="fr-FR" sz="2400" b="1" dirty="0">
              <a:solidFill>
                <a:srgbClr val="990000"/>
              </a:solidFill>
              <a:latin typeface="Calibri"/>
            </a:endParaRPr>
          </a:p>
          <a:p>
            <a:pPr algn="ctr"/>
            <a:r>
              <a:rPr lang="fr-FR" sz="2400" dirty="0" smtClean="0">
                <a:latin typeface="Calibri"/>
              </a:rPr>
              <a:t>Construction </a:t>
            </a:r>
            <a:r>
              <a:rPr lang="fr-FR" sz="2400" dirty="0">
                <a:latin typeface="Calibri"/>
              </a:rPr>
              <a:t>pour chaque organisation étudiée </a:t>
            </a:r>
            <a:r>
              <a:rPr lang="fr-FR" sz="2400" b="1" u="sng" dirty="0">
                <a:latin typeface="Calibri"/>
              </a:rPr>
              <a:t>d’itinéraires de </a:t>
            </a:r>
            <a:r>
              <a:rPr lang="fr-FR" sz="2400" b="1" u="sng" dirty="0" smtClean="0">
                <a:latin typeface="Calibri"/>
              </a:rPr>
              <a:t>questionnement</a:t>
            </a:r>
          </a:p>
          <a:p>
            <a:pPr algn="ctr"/>
            <a:endParaRPr lang="fr-FR" sz="2400" dirty="0">
              <a:latin typeface="Calibri"/>
            </a:endParaRPr>
          </a:p>
          <a:p>
            <a:pPr algn="ctr"/>
            <a:endParaRPr lang="fr-FR" sz="2400" b="1" dirty="0" smtClean="0">
              <a:solidFill>
                <a:srgbClr val="990000"/>
              </a:solidFill>
              <a:latin typeface="Calibri"/>
            </a:endParaRPr>
          </a:p>
          <a:p>
            <a:pPr algn="ctr"/>
            <a:endParaRPr lang="fr-FR" sz="2400" b="1" dirty="0">
              <a:solidFill>
                <a:srgbClr val="990000"/>
              </a:solidFill>
              <a:latin typeface="Calibri"/>
            </a:endParaRPr>
          </a:p>
          <a:p>
            <a:pPr algn="ctr"/>
            <a:endParaRPr lang="fr-FR" sz="2400" b="1" dirty="0">
              <a:solidFill>
                <a:srgbClr val="990000"/>
              </a:solidFill>
              <a:latin typeface="Calibri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422554" y="6105832"/>
            <a:ext cx="1626878" cy="752168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04683" y="752168"/>
            <a:ext cx="79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3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782638" y="76200"/>
            <a:ext cx="11409362" cy="1287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Pour construire la problématisation : 3 composantes didactiques indissociables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2887375" y="1468024"/>
          <a:ext cx="6595808" cy="459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71632" y="2065886"/>
            <a:ext cx="207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REEL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0957" y="3391818"/>
            <a:ext cx="6177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Calibri" panose="020F0502020204030204"/>
              </a:rPr>
              <a:t>DES TENSIONS</a:t>
            </a:r>
            <a:endParaRPr lang="fr-FR" sz="4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06502" y="4597053"/>
            <a:ext cx="48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Calibri" panose="020F0502020204030204"/>
              </a:rPr>
              <a:t>QUESTIONNEMENTS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0608501" y="6250488"/>
            <a:ext cx="1429011" cy="501367"/>
            <a:chOff x="2028237" y="3800041"/>
            <a:chExt cx="2136839" cy="1245344"/>
          </a:xfrm>
        </p:grpSpPr>
        <p:grpSp>
          <p:nvGrpSpPr>
            <p:cNvPr id="10" name="Groupe 9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7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798175" cy="12874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Une </a:t>
            </a:r>
            <a:r>
              <a:rPr lang="fr-FR" sz="3200" b="1" dirty="0">
                <a:solidFill>
                  <a:srgbClr val="002060"/>
                </a:solidFill>
              </a:rPr>
              <a:t>formalisation didactique du programme</a:t>
            </a:r>
            <a:endParaRPr lang="fr-FR" sz="3200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5444"/>
              </p:ext>
            </p:extLst>
          </p:nvPr>
        </p:nvGraphicFramePr>
        <p:xfrm>
          <a:off x="1107933" y="1245234"/>
          <a:ext cx="9441079" cy="718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Document" r:id="rId4" imgW="8743924" imgH="6930164" progId="Word.Document.12">
                  <p:embed/>
                </p:oleObj>
              </mc:Choice>
              <mc:Fallback>
                <p:oleObj name="Document" r:id="rId4" imgW="8743924" imgH="6930164" progId="Word.Documen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7933" y="1245234"/>
                        <a:ext cx="9441079" cy="718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10325100" y="5885452"/>
            <a:ext cx="1589649" cy="836023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1179175" cy="1287463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  <a:hlinkClick r:id="rId3" action="ppaction://hlinkfile"/>
              </a:rPr>
              <a:t>Schématisation </a:t>
            </a:r>
            <a:r>
              <a:rPr lang="fr-FR" sz="2400" dirty="0">
                <a:solidFill>
                  <a:srgbClr val="002060"/>
                </a:solidFill>
                <a:hlinkClick r:id="rId3" action="ppaction://hlinkfile"/>
              </a:rPr>
              <a:t>et cartographie du programme</a:t>
            </a:r>
            <a:br>
              <a:rPr lang="fr-FR" sz="2400" dirty="0">
                <a:solidFill>
                  <a:srgbClr val="002060"/>
                </a:solidFill>
                <a:hlinkClick r:id="rId3" action="ppaction://hlinkfile"/>
              </a:rPr>
            </a:br>
            <a:r>
              <a:rPr lang="fr-FR" sz="2400" cap="none" dirty="0">
                <a:solidFill>
                  <a:srgbClr val="002060"/>
                </a:solidFill>
                <a:hlinkClick r:id="rId3" action="ppaction://hlinkfile"/>
              </a:rPr>
              <a:t>Exemple pour l’enseignement commun</a:t>
            </a:r>
            <a:endParaRPr lang="fr-FR" sz="2400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00" y="1014369"/>
            <a:ext cx="7096310" cy="454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742228" y="126304"/>
            <a:ext cx="7881937" cy="1287463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  <a:hlinkClick r:id="rId3" action="ppaction://hlinkfile"/>
              </a:rPr>
              <a:t>Schématisation </a:t>
            </a:r>
            <a:r>
              <a:rPr lang="fr-FR" sz="2400" dirty="0">
                <a:solidFill>
                  <a:srgbClr val="002060"/>
                </a:solidFill>
                <a:hlinkClick r:id="rId3" action="ppaction://hlinkfile"/>
              </a:rPr>
              <a:t>et cartographie du programme</a:t>
            </a:r>
            <a:br>
              <a:rPr lang="fr-FR" sz="2400" dirty="0">
                <a:solidFill>
                  <a:srgbClr val="002060"/>
                </a:solidFill>
                <a:hlinkClick r:id="rId3" action="ppaction://hlinkfile"/>
              </a:rPr>
            </a:br>
            <a:r>
              <a:rPr lang="fr-FR" sz="2400" cap="none" dirty="0">
                <a:solidFill>
                  <a:srgbClr val="002060"/>
                </a:solidFill>
                <a:hlinkClick r:id="rId3" action="ppaction://hlinkfile"/>
              </a:rPr>
              <a:t>Exemple pour l’enseignement commun</a:t>
            </a:r>
            <a:endParaRPr lang="fr-FR" sz="2400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80" y="1569370"/>
            <a:ext cx="7231063" cy="418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817384" y="0"/>
            <a:ext cx="7881937" cy="1287463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  <a:hlinkClick r:id="rId3" action="ppaction://hlinkfile"/>
              </a:rPr>
              <a:t>Schématisation </a:t>
            </a:r>
            <a:r>
              <a:rPr lang="fr-FR" sz="2400" dirty="0">
                <a:solidFill>
                  <a:srgbClr val="002060"/>
                </a:solidFill>
                <a:hlinkClick r:id="rId3" action="ppaction://hlinkfile"/>
              </a:rPr>
              <a:t>et cartographie du programme</a:t>
            </a:r>
            <a:br>
              <a:rPr lang="fr-FR" sz="2400" dirty="0">
                <a:solidFill>
                  <a:srgbClr val="002060"/>
                </a:solidFill>
                <a:hlinkClick r:id="rId3" action="ppaction://hlinkfile"/>
              </a:rPr>
            </a:br>
            <a:r>
              <a:rPr lang="fr-FR" sz="2400" cap="none" dirty="0">
                <a:solidFill>
                  <a:srgbClr val="002060"/>
                </a:solidFill>
                <a:hlinkClick r:id="rId3" action="ppaction://hlinkfile"/>
              </a:rPr>
              <a:t>Exemple pour l’enseignement commun</a:t>
            </a:r>
            <a:endParaRPr lang="fr-FR" sz="2400" cap="non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363138"/>
            <a:ext cx="7202487" cy="43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6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4" y="1"/>
            <a:ext cx="834548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013" y="336012"/>
            <a:ext cx="995819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Une grande surface souhaite mettre en place un circuit court avec des producteurs locaux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3748" y="2133600"/>
            <a:ext cx="9700864" cy="3777622"/>
          </a:xfrm>
        </p:spPr>
        <p:txBody>
          <a:bodyPr/>
          <a:lstStyle/>
          <a:p>
            <a:r>
              <a:rPr lang="fr-FR" dirty="0" smtClean="0"/>
              <a:t>Ya t-il une demande et comment l’évaluer ?</a:t>
            </a:r>
          </a:p>
          <a:p>
            <a:r>
              <a:rPr lang="fr-FR" dirty="0" smtClean="0"/>
              <a:t>Avec quels producteurs locaux établir des partenariats?</a:t>
            </a:r>
          </a:p>
          <a:p>
            <a:r>
              <a:rPr lang="fr-FR" dirty="0" smtClean="0"/>
              <a:t>Comment réorganiser les rayons au sein de l’unité en tenant compte des nouveaux comportements des consommateurs?</a:t>
            </a:r>
          </a:p>
          <a:p>
            <a:r>
              <a:rPr lang="fr-FR" dirty="0" smtClean="0"/>
              <a:t>Comment valoriser la démarche auprès des acteurs externes ‘institutionnels, producteurs)</a:t>
            </a:r>
          </a:p>
          <a:p>
            <a:r>
              <a:rPr lang="fr-FR" dirty="0" smtClean="0"/>
              <a:t>Quels moyens publicitaires mobilisés?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7987" y="722671"/>
            <a:ext cx="160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EXEMPLE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8515" y="501041"/>
            <a:ext cx="11386159" cy="5336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455" y="6540981"/>
            <a:ext cx="548688" cy="3170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8" y="5943521"/>
            <a:ext cx="2200847" cy="9144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64" y="5824602"/>
            <a:ext cx="2157108" cy="10333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860" y="5906517"/>
            <a:ext cx="786008" cy="95148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6814" y="5117117"/>
            <a:ext cx="10516985" cy="1740883"/>
          </a:xfrm>
        </p:spPr>
        <p:txBody>
          <a:bodyPr/>
          <a:lstStyle/>
          <a:p>
            <a:r>
              <a:rPr lang="fr-FR" i="1" dirty="0" smtClean="0"/>
              <a:t>												</a:t>
            </a:r>
            <a:endParaRPr lang="fr-FR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2634" y="658402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Inspection Économie-Gestion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5296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037CE-640D-4B2C-B3CA-4B1EDC8B782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965833" y="-375780"/>
            <a:ext cx="9307592" cy="63882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83086"/>
              </a:buClr>
            </a:pP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002060"/>
                </a:solidFill>
              </a:rPr>
              <a:t>		Introduction : </a:t>
            </a:r>
            <a:r>
              <a:rPr lang="fr-FR" sz="2100" dirty="0" smtClean="0">
                <a:solidFill>
                  <a:srgbClr val="002060"/>
                </a:solidFill>
              </a:rPr>
              <a:t>La série  STMG dans la réforme du Lycée</a:t>
            </a:r>
            <a:r>
              <a:rPr lang="fr-FR" sz="2400" b="1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100" b="1" dirty="0" smtClean="0">
                <a:solidFill>
                  <a:srgbClr val="002060"/>
                </a:solidFill>
              </a:rPr>
              <a:t>1. Découverte du programme </a:t>
            </a:r>
            <a:r>
              <a:rPr lang="fr-FR" sz="2100" dirty="0" smtClean="0">
                <a:solidFill>
                  <a:srgbClr val="002060"/>
                </a:solidFill>
              </a:rPr>
              <a:t>: quelles nouveautés ?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2. L’épreuve </a:t>
            </a:r>
            <a:r>
              <a:rPr lang="fr-FR" sz="2000" b="1" dirty="0">
                <a:solidFill>
                  <a:srgbClr val="002060"/>
                </a:solidFill>
              </a:rPr>
              <a:t>de </a:t>
            </a:r>
            <a:r>
              <a:rPr lang="fr-FR" sz="2000" b="1" dirty="0" err="1">
                <a:solidFill>
                  <a:srgbClr val="002060"/>
                </a:solidFill>
              </a:rPr>
              <a:t>MSDGeN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: contenu et </a:t>
            </a:r>
            <a:r>
              <a:rPr lang="fr-FR" sz="2000" dirty="0" smtClean="0">
                <a:solidFill>
                  <a:srgbClr val="002060"/>
                </a:solidFill>
              </a:rPr>
              <a:t>calendrier</a:t>
            </a:r>
          </a:p>
          <a:p>
            <a:pPr marL="0" indent="0">
              <a:buNone/>
            </a:pPr>
            <a:r>
              <a:rPr lang="fr-FR" sz="2000" b="1" i="1" dirty="0" smtClean="0">
                <a:solidFill>
                  <a:srgbClr val="C00000"/>
                </a:solidFill>
              </a:rPr>
              <a:t>Moment d’échanges</a:t>
            </a:r>
          </a:p>
          <a:p>
            <a:pPr marL="0" indent="0">
              <a:buNone/>
            </a:pPr>
            <a:endParaRPr lang="fr-FR" sz="1000" dirty="0" smtClean="0">
              <a:solidFill>
                <a:srgbClr val="002060"/>
              </a:solidFill>
            </a:endParaRPr>
          </a:p>
          <a:p>
            <a:pPr marL="450850" indent="-45085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3. Approche didactique du programme </a:t>
            </a:r>
            <a:r>
              <a:rPr lang="fr-FR" dirty="0" smtClean="0">
                <a:solidFill>
                  <a:srgbClr val="002060"/>
                </a:solidFill>
              </a:rPr>
              <a:t>: Les itinéraires de questionnement</a:t>
            </a:r>
            <a:endParaRPr lang="fr-FR" i="1" dirty="0" smtClean="0">
              <a:solidFill>
                <a:srgbClr val="C00000"/>
              </a:solidFill>
            </a:endParaRPr>
          </a:p>
          <a:p>
            <a:pPr marL="450850" indent="-45085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002060"/>
                </a:solidFill>
              </a:rPr>
              <a:t>4. Approche pédagogique</a:t>
            </a:r>
            <a:r>
              <a:rPr lang="fr-FR" dirty="0" smtClean="0">
                <a:solidFill>
                  <a:srgbClr val="002060"/>
                </a:solidFill>
              </a:rPr>
              <a:t> du programme : La monographie 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Moment d’échanges </a:t>
            </a:r>
            <a:endParaRPr lang="fr-FR" b="1" i="1" dirty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C00000"/>
                </a:solidFill>
              </a:rPr>
              <a:t>PAUSE</a:t>
            </a:r>
          </a:p>
          <a:p>
            <a:pPr marL="450850" indent="-45085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002060"/>
                </a:solidFill>
              </a:rPr>
              <a:t>5. Articulation </a:t>
            </a:r>
            <a:r>
              <a:rPr lang="fr-FR" dirty="0" smtClean="0">
                <a:solidFill>
                  <a:srgbClr val="002060"/>
                </a:solidFill>
              </a:rPr>
              <a:t>entre l’enseignement commun et l’enseignement spécifique</a:t>
            </a:r>
            <a:endParaRPr lang="fr-FR" b="1" i="1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002060"/>
                </a:solidFill>
              </a:rPr>
              <a:t>6. </a:t>
            </a:r>
            <a:r>
              <a:rPr lang="fr-FR" dirty="0" smtClean="0">
                <a:solidFill>
                  <a:srgbClr val="002060"/>
                </a:solidFill>
              </a:rPr>
              <a:t>Le projet de gestion : un objet clé de la formation en terminale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rgbClr val="002060"/>
                </a:solidFill>
              </a:rPr>
              <a:t>7. </a:t>
            </a:r>
            <a:r>
              <a:rPr lang="fr-FR" dirty="0" smtClean="0">
                <a:solidFill>
                  <a:srgbClr val="002060"/>
                </a:solidFill>
              </a:rPr>
              <a:t>Le Grand oral : ce que l’on sait aujourd’hui</a:t>
            </a:r>
          </a:p>
          <a:p>
            <a:pPr marL="0" indent="0">
              <a:buNone/>
            </a:pPr>
            <a:r>
              <a:rPr lang="fr-FR" b="1" i="1" dirty="0">
                <a:solidFill>
                  <a:srgbClr val="C00000"/>
                </a:solidFill>
              </a:rPr>
              <a:t>Moment d’échanges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 smtClean="0">
                <a:solidFill>
                  <a:srgbClr val="002060"/>
                </a:solidFill>
              </a:rPr>
              <a:t>Conclusion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266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9140" y="0"/>
            <a:ext cx="11010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713035" y="572389"/>
            <a:ext cx="9705309" cy="128089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Approche pédagogique du programme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7134" y="1651001"/>
            <a:ext cx="10697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400" dirty="0">
                <a:solidFill>
                  <a:srgbClr val="C00000"/>
                </a:solidFill>
                <a:latin typeface="Calibri"/>
              </a:rPr>
              <a:t>Quels espaces pédagogiques pour construire des itinéraires de questionnement  ?</a:t>
            </a:r>
          </a:p>
          <a:p>
            <a:pPr>
              <a:buClr>
                <a:srgbClr val="C00000"/>
              </a:buClr>
            </a:pPr>
            <a:endParaRPr lang="fr-FR" sz="2400" dirty="0">
              <a:solidFill>
                <a:srgbClr val="C00000"/>
              </a:solidFill>
              <a:latin typeface="Calibri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Calibri"/>
              </a:rPr>
              <a:t>Monographie 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Calibri"/>
              </a:rPr>
              <a:t>Projet de gestion 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(démarche proactive de l’élève)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Calibri"/>
              </a:rPr>
              <a:t>Analyse comparée d’organisations…</a:t>
            </a:r>
          </a:p>
          <a:p>
            <a:pPr>
              <a:buClr>
                <a:srgbClr val="C00000"/>
              </a:buClr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C00000"/>
              </a:buClr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Pour également développer la culture organisationnelle des élèves par plusieurs monographies et contextes organisationnels riches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fr-FR" sz="24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C00000"/>
              </a:buClr>
            </a:pPr>
            <a:endParaRPr lang="fr-FR" sz="2400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3151" y="789140"/>
            <a:ext cx="66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4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MONOGRAPHIE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1519085" y="1873045"/>
            <a:ext cx="10835148" cy="4234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s’agit d’une description structurée et documentée (rassemblement d’un corpus documentaire) d'une organisation, permettant aux enseignants de construire un scénario pédagogique pour aborder tout ou partie d’un enseignement.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 s’appuyer sur une monographie pour enseigner Management, sciences de gestion et numérique 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contient une monographie ?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enseigner avec les monographies ?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7360" y="1124776"/>
            <a:ext cx="8361229" cy="2098226"/>
          </a:xfrm>
        </p:spPr>
        <p:txBody>
          <a:bodyPr/>
          <a:lstStyle/>
          <a:p>
            <a:r>
              <a:rPr lang="fr-FR" dirty="0" smtClean="0"/>
              <a:t>MONOGRAPHIE </a:t>
            </a:r>
            <a:r>
              <a:rPr lang="fr-FR" dirty="0" err="1" smtClean="0"/>
              <a:t>o’tera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81316" y="3558072"/>
            <a:ext cx="8716297" cy="1086237"/>
          </a:xfrm>
        </p:spPr>
        <p:txBody>
          <a:bodyPr/>
          <a:lstStyle/>
          <a:p>
            <a:r>
              <a:rPr lang="fr-FR" dirty="0"/>
              <a:t>Lecture du programme sous format </a:t>
            </a:r>
            <a:r>
              <a:rPr lang="fr-FR" dirty="0">
                <a:hlinkClick r:id="rId2" action="ppaction://hlinkfile"/>
              </a:rPr>
              <a:t>itinéraire de questionnement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9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76400" y="320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Articulation EC et ES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630700" y="1513624"/>
            <a:ext cx="11227003" cy="484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 partie commune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 programme apporte des éléments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pour comprendre le fonctionnement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 tout type d’organisation (entreprises, associations, organisations publiques, organisations de la société civile, organismes, établissements, etc.) et permet d’aborder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 socle de pratiques de gestion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dans le domaine de la gestion et de la finance, de la mercatique (marketing), des ressources humaines et de la communication ainsi que des systèmes d'information de gestion.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 enseignements spécifiques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permettent, quant à eux,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d’approfondir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certains domaines des sciences de gestion. L’élève choisit un des quatre enseignements spécifiques suivants: gestion et finance, mercatique (marketing), ressources humaines et communication, systèmes d'information de gestion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380407" y="6021977"/>
            <a:ext cx="1589649" cy="836023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2021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76197" y="751562"/>
            <a:ext cx="58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5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62076"/>
              </p:ext>
            </p:extLst>
          </p:nvPr>
        </p:nvGraphicFramePr>
        <p:xfrm>
          <a:off x="1745226" y="855405"/>
          <a:ext cx="4744064" cy="289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864184"/>
              </p:ext>
            </p:extLst>
          </p:nvPr>
        </p:nvGraphicFramePr>
        <p:xfrm>
          <a:off x="6769510" y="648928"/>
          <a:ext cx="5422490" cy="332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1265405" y="530942"/>
            <a:ext cx="5032156" cy="3202612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Connecteur droit 7"/>
          <p:cNvCxnSpPr/>
          <p:nvPr/>
        </p:nvCxnSpPr>
        <p:spPr>
          <a:xfrm>
            <a:off x="1622834" y="493174"/>
            <a:ext cx="4999191" cy="3164426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1529430" y="5085184"/>
            <a:ext cx="90866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dirty="0">
                <a:solidFill>
                  <a:prstClr val="black"/>
                </a:solidFill>
                <a:latin typeface="Calibri"/>
              </a:rPr>
              <a:t>-&gt; 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conditions/principes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indent="-285750" defTabSz="914400"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Le Tronc commun appartient à l’ensemble de tous les professeurs des enseignements spécifiques</a:t>
            </a:r>
          </a:p>
          <a:p>
            <a:pPr marL="285750" indent="-285750" defTabSz="914400"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Les ES s’ouvrent à tous les thèmes de l’Enseignement commun</a:t>
            </a:r>
          </a:p>
          <a:p>
            <a:pPr marL="285750" indent="-285750" defTabSz="914400"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Chaque professeur intervenant dans le tronc commun  doit s’extraire de sa discipline d’origine pour aborder les questions de l’enseignement sans « un tropisme »</a:t>
            </a:r>
          </a:p>
          <a:p>
            <a:pPr marL="285750" indent="-285750" defTabSz="914400"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Ménager des articulations entre EC et 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424651" y="5879870"/>
            <a:ext cx="1589649" cy="836023"/>
            <a:chOff x="2028237" y="3800041"/>
            <a:chExt cx="2136839" cy="1245344"/>
          </a:xfrm>
        </p:grpSpPr>
        <p:grpSp>
          <p:nvGrpSpPr>
            <p:cNvPr id="11" name="Groupe 10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1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8188"/>
          </a:xfrm>
        </p:spPr>
        <p:txBody>
          <a:bodyPr>
            <a:normAutofit/>
          </a:bodyPr>
          <a:lstStyle/>
          <a:p>
            <a:r>
              <a:rPr lang="fr-FR" sz="3300" b="1" dirty="0">
                <a:solidFill>
                  <a:srgbClr val="002060"/>
                </a:solidFill>
              </a:rPr>
              <a:t>Comment assurer l’articulation EC et ES ?</a:t>
            </a:r>
            <a:br>
              <a:rPr lang="fr-FR" sz="3300" b="1" dirty="0">
                <a:solidFill>
                  <a:srgbClr val="002060"/>
                </a:solidFill>
              </a:rPr>
            </a:br>
            <a:r>
              <a:rPr lang="fr-FR" sz="2200" b="1" dirty="0" smtClean="0">
                <a:solidFill>
                  <a:srgbClr val="002060"/>
                </a:solidFill>
              </a:rPr>
              <a:t/>
            </a:r>
            <a:br>
              <a:rPr lang="fr-FR" sz="2200" b="1" dirty="0" smtClean="0">
                <a:solidFill>
                  <a:srgbClr val="002060"/>
                </a:solidFill>
              </a:rPr>
            </a:br>
            <a:r>
              <a:rPr lang="fr-FR" sz="2200" b="1" dirty="0" smtClean="0"/>
              <a:t>Première </a:t>
            </a:r>
            <a:r>
              <a:rPr lang="fr-FR" sz="2200" b="1" dirty="0"/>
              <a:t>piste : Le rôle de la progression pour valoriser les prolongements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" y="1902543"/>
            <a:ext cx="5488741" cy="36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A008-BD16-4B55-83DB-F2D246D1A6C0}" type="slidenum">
              <a:rPr lang="fr-FR" smtClean="0"/>
              <a:t>26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0232922" y="5820876"/>
            <a:ext cx="1589649" cy="836023"/>
            <a:chOff x="2028237" y="3800041"/>
            <a:chExt cx="2136839" cy="1245344"/>
          </a:xfrm>
        </p:grpSpPr>
        <p:grpSp>
          <p:nvGrpSpPr>
            <p:cNvPr id="6" name="Groupe 5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09" y="1626155"/>
            <a:ext cx="4976197" cy="40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990"/>
            <a:ext cx="2194560" cy="21945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7703" y="260649"/>
            <a:ext cx="11356258" cy="1286937"/>
          </a:xfrm>
        </p:spPr>
        <p:txBody>
          <a:bodyPr>
            <a:normAutofit fontScale="90000"/>
          </a:bodyPr>
          <a:lstStyle/>
          <a:p>
            <a:r>
              <a:rPr lang="fr-FR" sz="3300" b="1" dirty="0">
                <a:solidFill>
                  <a:srgbClr val="002060"/>
                </a:solidFill>
              </a:rPr>
              <a:t>Comment assurer l’articulation EC et ES </a:t>
            </a:r>
            <a:r>
              <a:rPr lang="fr-FR" sz="3300" b="1" dirty="0" smtClean="0">
                <a:solidFill>
                  <a:srgbClr val="002060"/>
                </a:solidFill>
              </a:rPr>
              <a:t>?</a:t>
            </a:r>
            <a:br>
              <a:rPr lang="fr-FR" sz="3300" b="1" dirty="0" smtClean="0">
                <a:solidFill>
                  <a:srgbClr val="002060"/>
                </a:solidFill>
              </a:rPr>
            </a:b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sz="2200" b="1" dirty="0" smtClean="0"/>
              <a:t>Deuxième </a:t>
            </a:r>
            <a:r>
              <a:rPr lang="fr-FR" sz="2200" b="1" dirty="0"/>
              <a:t>piste : </a:t>
            </a:r>
            <a:r>
              <a:rPr lang="fr-FR" sz="2200" b="1" dirty="0" smtClean="0"/>
              <a:t>Le </a:t>
            </a:r>
            <a:r>
              <a:rPr lang="fr-FR" sz="2200" b="1" dirty="0"/>
              <a:t>rôle de la monographie pour un ancrage dans la réalité des organisations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" y="1651001"/>
            <a:ext cx="1196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sz="2400" b="1" dirty="0">
                <a:solidFill>
                  <a:srgbClr val="C00000"/>
                </a:solidFill>
              </a:rPr>
              <a:t>Proposer des itinéraires de questionnement aux élèves à partir de l’ancrage dans les réalités organisationnelles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23979372"/>
              </p:ext>
            </p:extLst>
          </p:nvPr>
        </p:nvGraphicFramePr>
        <p:xfrm>
          <a:off x="6447913" y="2787445"/>
          <a:ext cx="2666590" cy="171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2564222"/>
              </p:ext>
            </p:extLst>
          </p:nvPr>
        </p:nvGraphicFramePr>
        <p:xfrm>
          <a:off x="2732138" y="2875935"/>
          <a:ext cx="3108223" cy="141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10645878" y="6105832"/>
            <a:ext cx="1403555" cy="580564"/>
            <a:chOff x="2028237" y="3800041"/>
            <a:chExt cx="2136839" cy="1245344"/>
          </a:xfrm>
        </p:grpSpPr>
        <p:grpSp>
          <p:nvGrpSpPr>
            <p:cNvPr id="9" name="Groupe 8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83458" y="6135328"/>
            <a:ext cx="1014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IMPORTANCE DE LA MUTUALISATION ET DU TRAVAIL D’EQUIPE !!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A8B30-DB59-47EE-8695-919CE4F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B8589C-6F04-4301-9DD8-83F12449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639464-5F87-445E-A875-435FD0E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C56028-B503-4299-8F76-5AB1D7FB8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FB853-5023-489E-B3D5-368C84B5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A56ECB-C5A8-4489-B4DD-15F0180F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16FBD1-921F-4DC9-B7BB-6E59DDB60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1C5AFF-7E65-4198-BFC9-A5B236E3A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5C907-30FC-4D2B-94A7-8144F085A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F9B265-4DF1-4AE1-801F-C627B7069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AC6DB-3059-4E9D-88E7-C3414E8D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6D6A53-C65F-45F4-B330-10303892E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DB1737-94CF-4535-AC1B-6DCDD7ADC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956828-7F25-48BC-A26B-A032D5621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D08B28-E41F-4256-A017-8C416E94B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45F830-4EC3-45EA-83D7-D732581CD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E8900-1491-4954-B47C-19CA435EB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50931" y="1204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 PROJET DE GESTION: un objet clé de la formation en terminale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630700" y="1513624"/>
            <a:ext cx="11227003" cy="484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380407" y="6021977"/>
            <a:ext cx="1589649" cy="836023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2021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76197" y="751562"/>
            <a:ext cx="58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white"/>
                </a:solidFill>
                <a:latin typeface="Century Gothic" panose="020B0502020202020204"/>
              </a:rPr>
              <a:t>6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FA2FAE7-E4C7-AF4F-82F0-32215B9D54CD}"/>
              </a:ext>
            </a:extLst>
          </p:cNvPr>
          <p:cNvSpPr txBox="1">
            <a:spLocks/>
          </p:cNvSpPr>
          <p:nvPr/>
        </p:nvSpPr>
        <p:spPr>
          <a:xfrm>
            <a:off x="1891428" y="1352812"/>
            <a:ext cx="9294314" cy="49810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Le projet est un support pédagogique et est connecté au grand oral (c’est « l’étude approfondie » évoquée dans la définition de l’épreuve du grand oral)</a:t>
            </a:r>
          </a:p>
          <a:p>
            <a:r>
              <a:rPr lang="fr-FR" sz="2000" dirty="0" smtClean="0"/>
              <a:t>Il couvre le programme des 2 enseignements de spécialité : </a:t>
            </a:r>
            <a:r>
              <a:rPr lang="fr-FR" sz="2000" dirty="0" err="1" smtClean="0"/>
              <a:t>Droit&amp;éco</a:t>
            </a:r>
            <a:r>
              <a:rPr lang="fr-FR" sz="2000" dirty="0" smtClean="0"/>
              <a:t> et MSDGN (le point de départ du projet peut très bien être un problème juridique)</a:t>
            </a:r>
          </a:p>
          <a:p>
            <a:r>
              <a:rPr lang="fr-FR" sz="2000" dirty="0" smtClean="0"/>
              <a:t>Il alimente les 2 questions du grand oral ainsi que le projet personnel d’orientation</a:t>
            </a:r>
          </a:p>
          <a:p>
            <a:r>
              <a:rPr lang="fr-FR" sz="2000" dirty="0" smtClean="0"/>
              <a:t>Il permet à nos élèves de devenir des citoyens éclairés pour appréhender la complexité des organisations et comprendre ce qui se passe derrière le miroir</a:t>
            </a:r>
          </a:p>
          <a:p>
            <a:r>
              <a:rPr lang="fr-FR" sz="2000" dirty="0" smtClean="0"/>
              <a:t>Il permet à l’élève de se poser des questions : il est dans un entre deux (ni salarié ni totalement extérieur à l’organisation)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4163" y="688931"/>
            <a:ext cx="963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LE GRAND ORAL : CE QUE L’ON SAIT AUJOURD’HUI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A2FAE7-E4C7-AF4F-82F0-32215B9D54CD}"/>
              </a:ext>
            </a:extLst>
          </p:cNvPr>
          <p:cNvSpPr txBox="1">
            <a:spLocks/>
          </p:cNvSpPr>
          <p:nvPr/>
        </p:nvSpPr>
        <p:spPr>
          <a:xfrm>
            <a:off x="2404997" y="1640910"/>
            <a:ext cx="8083761" cy="498105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smtClean="0"/>
              <a:t>Dans la note service 2020-037 du 11 février 2020 qui définit le grand oral, il est question d'</a:t>
            </a:r>
            <a:r>
              <a:rPr lang="fr-FR" sz="2000" b="1" smtClean="0"/>
              <a:t>étude approfondie</a:t>
            </a:r>
            <a:r>
              <a:rPr lang="fr-FR" sz="2000" smtClean="0"/>
              <a:t>, il faut comprendre </a:t>
            </a:r>
            <a:r>
              <a:rPr lang="fr-FR" sz="2000" b="1" smtClean="0"/>
              <a:t>projet de gestion</a:t>
            </a:r>
            <a:r>
              <a:rPr lang="fr-FR" sz="2000" smtClean="0"/>
              <a:t> dans notre série.</a:t>
            </a:r>
          </a:p>
          <a:p>
            <a:r>
              <a:rPr lang="fr-FR" sz="2000" smtClean="0"/>
              <a:t>Le jury est composé de deux professeurs de disciplines différentes. Deux professeurs d'économie et gestion d'options différentes sont considérés de disciplines différentes.</a:t>
            </a:r>
          </a:p>
          <a:p>
            <a:r>
              <a:rPr lang="fr-FR" sz="2000" smtClean="0"/>
              <a:t>Traiter les deux questions du GO en ne mobilisant que la spécialité Droit-Eco  serait risqué pour la réussite de l'épreuve.</a:t>
            </a:r>
          </a:p>
          <a:p>
            <a:r>
              <a:rPr lang="fr-FR" sz="2000" smtClean="0"/>
              <a:t>Pas de notes personnelles lors de l’oral :</a:t>
            </a:r>
          </a:p>
          <a:p>
            <a:pPr>
              <a:buFont typeface="Wingdings 3" charset="2"/>
              <a:buNone/>
            </a:pPr>
            <a:r>
              <a:rPr lang="fr-FR" sz="2000" smtClean="0"/>
              <a:t>	un changement essentiel qui suppose une appropriation du projet et des capacités à questionner en permanence la réalité, pour petit à petit en faire une posture relationnelle axée sur la conviction, la réactivité...et donc sans béquilles (supports, présentations, documents, etc). c'est pour cela que Cyril Delhay parle d'oral de maturité...</a:t>
            </a:r>
          </a:p>
          <a:p>
            <a:pPr>
              <a:buFont typeface="Wingdings 3" charset="2"/>
              <a:buNone/>
            </a:pPr>
            <a:r>
              <a:rPr lang="fr-FR" sz="2000" smtClean="0"/>
              <a:t>Lien du rapport complet : </a:t>
            </a:r>
            <a:r>
              <a:rPr lang="fr-FR" sz="2000" smtClean="0">
                <a:hlinkClick r:id="rId3"/>
              </a:rPr>
              <a:t>http://cache.media.education.gouv.fr/file/Bac_2021/82/3/rapport_grand-oral-cyril-delhay_1145823.pdf</a:t>
            </a:r>
            <a:endParaRPr lang="fr-FR" sz="2000" smtClean="0"/>
          </a:p>
          <a:p>
            <a:pPr>
              <a:buFont typeface="Wingdings 3" charset="2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01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988513" y="5530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LA SÉRIE STMG dans LA RÉFORME DU LYCÉE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1895694" y="1444326"/>
            <a:ext cx="10509249" cy="45481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83086"/>
              </a:buClr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400" dirty="0" smtClean="0">
                <a:solidFill>
                  <a:srgbClr val="002060"/>
                </a:solidFill>
              </a:rPr>
              <a:t>Faire de la préparation au baccalauréat un tremplin pour la réussite dans l’enseignement supérieur.</a:t>
            </a:r>
          </a:p>
          <a:p>
            <a:pPr marL="0" indent="0">
              <a:buClr>
                <a:srgbClr val="C00000"/>
              </a:buClr>
              <a:buFont typeface="Wingdings 3" charset="2"/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 marL="465137" lvl="4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000" dirty="0" smtClean="0">
                <a:solidFill>
                  <a:srgbClr val="002060"/>
                </a:solidFill>
              </a:rPr>
              <a:t>Approfondir davantage ce qui va permettre de mieux réussir après le baccalauréat.</a:t>
            </a:r>
          </a:p>
          <a:p>
            <a:pPr marL="179387" lvl="4" indent="0">
              <a:buClr>
                <a:srgbClr val="C00000"/>
              </a:buClr>
              <a:buFont typeface="Wingdings 3" charset="2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465137" lvl="4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000" dirty="0" smtClean="0">
                <a:solidFill>
                  <a:srgbClr val="002060"/>
                </a:solidFill>
              </a:rPr>
              <a:t>Offrir un large socle de culture commune.</a:t>
            </a:r>
          </a:p>
          <a:p>
            <a:pPr marL="179387" lvl="4" indent="0">
              <a:buClr>
                <a:srgbClr val="C00000"/>
              </a:buClr>
              <a:buFont typeface="Wingdings 3" charset="2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465137" lvl="4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000" dirty="0" smtClean="0">
                <a:solidFill>
                  <a:srgbClr val="002060"/>
                </a:solidFill>
              </a:rPr>
              <a:t>Mieux travailler l’expression orale et la valoriser dans l’épreuve d’oral terminal.</a:t>
            </a:r>
          </a:p>
          <a:p>
            <a:pPr marL="179387" lvl="4" indent="0">
              <a:buClr>
                <a:srgbClr val="C00000"/>
              </a:buClr>
              <a:buFont typeface="Wingdings 3" charset="2"/>
              <a:buNone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400" dirty="0" smtClean="0">
                <a:solidFill>
                  <a:srgbClr val="002060"/>
                </a:solidFill>
              </a:rPr>
              <a:t>Deux enseignements de spécialité en terminale</a:t>
            </a:r>
          </a:p>
          <a:p>
            <a:pPr marL="0" indent="0">
              <a:buClr>
                <a:srgbClr val="C00000"/>
              </a:buClr>
              <a:buFont typeface="Wingdings 3" charset="2"/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sz="2400" dirty="0" smtClean="0">
                <a:solidFill>
                  <a:srgbClr val="002060"/>
                </a:solidFill>
              </a:rPr>
              <a:t>L’enseignement de Management, sciences de gestion et numérique s’appuie sur les enseignements de première Management et Sciences de gestion et numérique</a:t>
            </a:r>
          </a:p>
          <a:p>
            <a:pPr marL="0" indent="0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835014" y="6250488"/>
            <a:ext cx="1177446" cy="488841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9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après 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73152" y="1469378"/>
            <a:ext cx="10509249" cy="476918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Le groupe </a:t>
            </a:r>
            <a:r>
              <a:rPr lang="fr-FR" dirty="0" err="1">
                <a:solidFill>
                  <a:srgbClr val="002060"/>
                </a:solidFill>
              </a:rPr>
              <a:t>Viaéduc</a:t>
            </a:r>
            <a:r>
              <a:rPr lang="fr-FR" dirty="0">
                <a:solidFill>
                  <a:srgbClr val="002060"/>
                </a:solidFill>
              </a:rPr>
              <a:t> pour mutualiser des ressources entre </a:t>
            </a:r>
            <a:r>
              <a:rPr lang="fr-FR" dirty="0" smtClean="0">
                <a:solidFill>
                  <a:srgbClr val="002060"/>
                </a:solidFill>
              </a:rPr>
              <a:t>professeurs</a:t>
            </a:r>
          </a:p>
          <a:p>
            <a:pPr marL="0" indent="0">
              <a:buClr>
                <a:srgbClr val="C00000"/>
              </a:buClr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La page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eduscol.education.fr/cid144117/stmg-bac-2021.html</a:t>
            </a:r>
            <a:endParaRPr lang="fr-FR" dirty="0" smtClean="0"/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 smtClean="0"/>
              <a:t>Le site éco gestion </a:t>
            </a:r>
            <a:r>
              <a:rPr lang="fr-FR" dirty="0"/>
              <a:t>de l’académie : </a:t>
            </a:r>
            <a:r>
              <a:rPr lang="fr-FR" dirty="0">
                <a:hlinkClick r:id="rId3"/>
              </a:rPr>
              <a:t>http://ecogestion.ac-besancon.fr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 smtClean="0">
                <a:solidFill>
                  <a:srgbClr val="002060"/>
                </a:solidFill>
              </a:rPr>
              <a:t>Des </a:t>
            </a:r>
            <a:r>
              <a:rPr lang="fr-FR" dirty="0">
                <a:solidFill>
                  <a:srgbClr val="002060"/>
                </a:solidFill>
              </a:rPr>
              <a:t>productions</a:t>
            </a:r>
          </a:p>
          <a:p>
            <a:pPr lvl="1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Deux autres monographies </a:t>
            </a:r>
            <a:r>
              <a:rPr lang="fr-FR" dirty="0" smtClean="0">
                <a:solidFill>
                  <a:srgbClr val="002060"/>
                </a:solidFill>
              </a:rPr>
              <a:t>en préparation par l’IG</a:t>
            </a:r>
            <a:endParaRPr lang="fr-FR" dirty="0">
              <a:solidFill>
                <a:srgbClr val="002060"/>
              </a:solidFill>
            </a:endParaRPr>
          </a:p>
          <a:p>
            <a:pPr marL="1200150" lvl="2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Entreprise Abysse </a:t>
            </a:r>
            <a:r>
              <a:rPr lang="fr-FR" dirty="0" err="1">
                <a:solidFill>
                  <a:srgbClr val="002060"/>
                </a:solidFill>
              </a:rPr>
              <a:t>Corp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Entreprise Bel </a:t>
            </a:r>
          </a:p>
          <a:p>
            <a:pPr lvl="1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 smtClean="0">
                <a:solidFill>
                  <a:srgbClr val="002060"/>
                </a:solidFill>
              </a:rPr>
              <a:t>Les </a:t>
            </a:r>
            <a:r>
              <a:rPr lang="fr-FR" dirty="0">
                <a:solidFill>
                  <a:srgbClr val="002060"/>
                </a:solidFill>
              </a:rPr>
              <a:t>contributions des réseaux de ressources</a:t>
            </a:r>
          </a:p>
          <a:p>
            <a:pPr marL="285750" indent="-285750">
              <a:buClr>
                <a:srgbClr val="C00000"/>
              </a:buClr>
              <a:buFont typeface="Wingdings 2" panose="05020102010507070707" pitchFamily="18" charset="2"/>
              <a:buChar char="»"/>
            </a:pPr>
            <a:r>
              <a:rPr lang="fr-FR" dirty="0">
                <a:solidFill>
                  <a:srgbClr val="002060"/>
                </a:solidFill>
              </a:rPr>
              <a:t>Les productions diffusées sur le site </a:t>
            </a:r>
            <a:r>
              <a:rPr lang="fr-FR" dirty="0" err="1">
                <a:solidFill>
                  <a:srgbClr val="002060"/>
                </a:solidFill>
              </a:rPr>
              <a:t>éduscol</a:t>
            </a:r>
            <a:r>
              <a:rPr lang="fr-FR" dirty="0">
                <a:solidFill>
                  <a:srgbClr val="002060"/>
                </a:solidFill>
              </a:rPr>
              <a:t> et reprises sur le site du </a:t>
            </a:r>
            <a:r>
              <a:rPr lang="fr-FR" dirty="0">
                <a:solidFill>
                  <a:srgbClr val="002060"/>
                </a:solidFill>
                <a:hlinkClick r:id="rId4"/>
              </a:rPr>
              <a:t>CRCOM </a:t>
            </a:r>
            <a:r>
              <a:rPr lang="fr-FR" dirty="0">
                <a:solidFill>
                  <a:srgbClr val="002060"/>
                </a:solidFill>
              </a:rPr>
              <a:t>(espace STMG-2021)</a:t>
            </a:r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9982200" y="5702889"/>
            <a:ext cx="1589649" cy="836023"/>
            <a:chOff x="2028237" y="3800041"/>
            <a:chExt cx="2136839" cy="1245344"/>
          </a:xfrm>
        </p:grpSpPr>
        <p:grpSp>
          <p:nvGrpSpPr>
            <p:cNvPr id="6" name="Groupe 5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62941" y="209326"/>
            <a:ext cx="11296078" cy="1093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Répartition de l’enseignement de Management, sciences de gestion et numérique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1845589" y="1534149"/>
            <a:ext cx="10054137" cy="480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Wingdings 2" panose="05020102010507070707" pitchFamily="18" charset="2"/>
              <a:buChar char="»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qui est dit en préambule du programme « La répartition indicative du temps entre l'enseignement commun et l'enseignement spécifique est de 60 % pour le premier, 40 % pour le second. 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Tx/>
              <a:buFont typeface="Wingdings 2" panose="05020102010507070707" pitchFamily="18" charset="2"/>
              <a:buChar char="»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Trois principes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Si plusieurs professeurs interviennent sur l'enseignement commun, il faut s’assurer que les 3 thèmes auront été traités pour l’épreuve écrite.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Tout professeur intervenant en enseignement commun sera mobilisé sur la correction des copies de l’épreuve.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L’articulation entre l'enseignement commun et les enseignements spécifiques nécessite d’être explicitée à travers la mise en évidence des liens auprès des élèves.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Cette articulation pourrait être renforcée la prise en charge d’une partie de l'enseignement commun par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un.e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enseignant.e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d’un enseignement spécifique. </a:t>
            </a:r>
          </a:p>
          <a:p>
            <a:pPr marL="22860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 2" panose="05020102010507070707" pitchFamily="18" charset="2"/>
              <a:buChar char="»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633554" y="6431789"/>
            <a:ext cx="1466589" cy="426211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mpd="sng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mpd="sng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pc="-1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STMG </a:t>
              </a:r>
              <a:r>
                <a:rPr lang="fr-FR" sz="1100" b="1" spc="-1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2021</a:t>
              </a:r>
              <a:endParaRPr lang="fr-FR" sz="1100" b="1" spc="-1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14326707"/>
              </p:ext>
            </p:extLst>
          </p:nvPr>
        </p:nvGraphicFramePr>
        <p:xfrm>
          <a:off x="2641425" y="179199"/>
          <a:ext cx="7329293" cy="469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2"/>
          <p:cNvSpPr txBox="1">
            <a:spLocks/>
          </p:cNvSpPr>
          <p:nvPr/>
        </p:nvSpPr>
        <p:spPr>
          <a:xfrm>
            <a:off x="1226506" y="4737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Un programme inscrit dans une logique d’ensemble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445663" y="6218847"/>
            <a:ext cx="1604375" cy="639153"/>
            <a:chOff x="2028237" y="3800041"/>
            <a:chExt cx="2136839" cy="1245344"/>
          </a:xfrm>
        </p:grpSpPr>
        <p:grpSp>
          <p:nvGrpSpPr>
            <p:cNvPr id="8" name="Groupe 7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2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88096" y="56554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nouveau programme :</a:t>
            </a:r>
            <a:endParaRPr lang="fr-FR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41375" y="2050526"/>
            <a:ext cx="10509249" cy="390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se base sur les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file"/>
              </a:rPr>
              <a:t>anciens programmes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Management des organisations et de Spécialités GF, Mercatique et RHC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Enrichi de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file"/>
              </a:rPr>
              <a:t>nouvelles notions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action="ppaction://hlinksldjump"/>
              </a:rPr>
              <a:t>d‘apports scientifiques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295351" y="6018431"/>
            <a:ext cx="1604375" cy="639153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2021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01249" y="713984"/>
            <a:ext cx="51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1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hlinkClick r:id="rId2" action="ppaction://hlinkfile"/>
              </a:rPr>
              <a:t>Références scientifiques dans le programme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1176867" y="2232555"/>
            <a:ext cx="10509249" cy="3901112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2.1 : Henri Fayol et Mary Parker </a:t>
            </a:r>
            <a:r>
              <a:rPr lang="fr-FR" sz="2800" dirty="0" err="1" smtClean="0"/>
              <a:t>Folett</a:t>
            </a:r>
            <a:r>
              <a:rPr lang="fr-FR" sz="2800" dirty="0" smtClean="0"/>
              <a:t> : gestion du conflit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fr-FR" sz="2800" dirty="0" smtClean="0"/>
          </a:p>
          <a:p>
            <a:r>
              <a:rPr lang="fr-FR" sz="2800" dirty="0" smtClean="0"/>
              <a:t>1.5 : Taylorisme et Toyotisme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fr-FR" sz="2800" dirty="0" smtClean="0"/>
          </a:p>
          <a:p>
            <a:r>
              <a:rPr lang="fr-FR" sz="2800" dirty="0" smtClean="0"/>
              <a:t>1.5 : Typologie des mécanismes de coordination proposée par Henry Mintzberg.</a:t>
            </a:r>
            <a:endParaRPr lang="fr-FR" sz="2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295351" y="6018431"/>
            <a:ext cx="1604375" cy="639153"/>
            <a:chOff x="2028237" y="3800041"/>
            <a:chExt cx="2136839" cy="1245344"/>
          </a:xfrm>
        </p:grpSpPr>
        <p:grpSp>
          <p:nvGrpSpPr>
            <p:cNvPr id="7" name="Groupe 6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5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245647" y="2484068"/>
            <a:ext cx="10509249" cy="24538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3200" dirty="0" smtClean="0"/>
              <a:t>En sciences de gestion et numérique</a:t>
            </a: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En management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 </a:t>
            </a: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 action="ppaction://hlinkfile"/>
              </a:rPr>
              <a:t>pré requis de 1ère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4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L’épreuve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1682751" y="1852837"/>
            <a:ext cx="10509249" cy="390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83086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heures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Coéfficient16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L’épreuve prend appui sur les programmes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management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 de </a:t>
            </a: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sciences de gestion et </a:t>
            </a: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numérique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classe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première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enseignement commun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» du programme de management, sciences de gestion et numérique de la classe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terminale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586884" y="6105832"/>
            <a:ext cx="1315065" cy="595312"/>
            <a:chOff x="2028237" y="3800041"/>
            <a:chExt cx="2136839" cy="1245344"/>
          </a:xfrm>
        </p:grpSpPr>
        <p:grpSp>
          <p:nvGrpSpPr>
            <p:cNvPr id="5" name="Groupe 4"/>
            <p:cNvGrpSpPr/>
            <p:nvPr/>
          </p:nvGrpSpPr>
          <p:grpSpPr>
            <a:xfrm>
              <a:off x="2171700" y="3800041"/>
              <a:ext cx="1746257" cy="1245344"/>
              <a:chOff x="1880982" y="2648572"/>
              <a:chExt cx="2835550" cy="2328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80982" y="2648572"/>
                <a:ext cx="2835550" cy="1580161"/>
              </a:xfrm>
              <a:prstGeom prst="rect">
                <a:avLst/>
              </a:prstGeom>
              <a:noFill/>
              <a:ln w="381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6891" y="3706702"/>
                <a:ext cx="1552533" cy="1270470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8629" y="3341421"/>
                <a:ext cx="997308" cy="1407356"/>
              </a:xfrm>
              <a:prstGeom prst="rect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10607" y="4464142"/>
              <a:ext cx="954469" cy="3619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28237" y="3800041"/>
              <a:ext cx="2033182" cy="1310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-10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STMG </a:t>
              </a:r>
              <a:r>
                <a:rPr kumimoji="0" lang="fr-FR" sz="1100" b="1" i="0" u="none" strike="noStrike" kern="0" cap="none" spc="-10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4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2.xml><?xml version="1.0" encoding="utf-8"?>
<a:theme xmlns:a="http://schemas.openxmlformats.org/drawingml/2006/main" name="4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3.xml><?xml version="1.0" encoding="utf-8"?>
<a:theme xmlns:a="http://schemas.openxmlformats.org/drawingml/2006/main" name="5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4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5.xml><?xml version="1.0" encoding="utf-8"?>
<a:theme xmlns:a="http://schemas.openxmlformats.org/drawingml/2006/main" name="6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6.xml><?xml version="1.0" encoding="utf-8"?>
<a:theme xmlns:a="http://schemas.openxmlformats.org/drawingml/2006/main" name="7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7.xml><?xml version="1.0" encoding="utf-8"?>
<a:theme xmlns:a="http://schemas.openxmlformats.org/drawingml/2006/main" name="8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8.xml><?xml version="1.0" encoding="utf-8"?>
<a:theme xmlns:a="http://schemas.openxmlformats.org/drawingml/2006/main" name="9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9.xml><?xml version="1.0" encoding="utf-8"?>
<a:theme xmlns:a="http://schemas.openxmlformats.org/drawingml/2006/main" name="10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1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8.xml><?xml version="1.0" encoding="utf-8"?>
<a:theme xmlns:a="http://schemas.openxmlformats.org/drawingml/2006/main" name="1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9.xml><?xml version="1.0" encoding="utf-8"?>
<a:theme xmlns:a="http://schemas.openxmlformats.org/drawingml/2006/main" name="2_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5503</TotalTime>
  <Words>1147</Words>
  <Application>Microsoft Office PowerPoint</Application>
  <PresentationFormat>Grand écran</PresentationFormat>
  <Paragraphs>253</Paragraphs>
  <Slides>30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62" baseType="lpstr">
      <vt:lpstr>Arial</vt:lpstr>
      <vt:lpstr>Arial Italic</vt:lpstr>
      <vt:lpstr>Calibri</vt:lpstr>
      <vt:lpstr>Calibri Light</vt:lpstr>
      <vt:lpstr>Century Gothic</vt:lpstr>
      <vt:lpstr>Franklin Gothic Book</vt:lpstr>
      <vt:lpstr>Times New Roman</vt:lpstr>
      <vt:lpstr>Wingdings 2</vt:lpstr>
      <vt:lpstr>Wingdings 3</vt:lpstr>
      <vt:lpstr>Conception personnalisée</vt:lpstr>
      <vt:lpstr>pages de contenus</vt:lpstr>
      <vt:lpstr>1_pages de contenus</vt:lpstr>
      <vt:lpstr>2_pages de contenus</vt:lpstr>
      <vt:lpstr>2_Thème Office</vt:lpstr>
      <vt:lpstr>Office Theme</vt:lpstr>
      <vt:lpstr>Brin</vt:lpstr>
      <vt:lpstr>1_Brin</vt:lpstr>
      <vt:lpstr>2_Brin</vt:lpstr>
      <vt:lpstr>3_Brin</vt:lpstr>
      <vt:lpstr>Crop</vt:lpstr>
      <vt:lpstr>4_Brin</vt:lpstr>
      <vt:lpstr>5_Brin</vt:lpstr>
      <vt:lpstr>1_Crop</vt:lpstr>
      <vt:lpstr>6_Brin</vt:lpstr>
      <vt:lpstr>7_Brin</vt:lpstr>
      <vt:lpstr>8_Brin</vt:lpstr>
      <vt:lpstr>9_Brin</vt:lpstr>
      <vt:lpstr>10_Brin</vt:lpstr>
      <vt:lpstr>11_Brin</vt:lpstr>
      <vt:lpstr>Thème Office</vt:lpstr>
      <vt:lpstr>3_Thème Office</vt:lpstr>
      <vt:lpstr>Document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Références scientifiques dans le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formalisation didactique du programme</vt:lpstr>
      <vt:lpstr>Schématisation et cartographie du programme Exemple pour l’enseignement commun</vt:lpstr>
      <vt:lpstr>Schématisation et cartographie du programme Exemple pour l’enseignement commun</vt:lpstr>
      <vt:lpstr>Schématisation et cartographie du programme Exemple pour l’enseignement commun</vt:lpstr>
      <vt:lpstr>Présentation PowerPoint</vt:lpstr>
      <vt:lpstr>Une grande surface souhaite mettre en place un circuit court avec des producteurs locaux </vt:lpstr>
      <vt:lpstr>Présentation PowerPoint</vt:lpstr>
      <vt:lpstr>Approche pédagogique du programme</vt:lpstr>
      <vt:lpstr>Présentation PowerPoint</vt:lpstr>
      <vt:lpstr>MONOGRAPHIE o’tera</vt:lpstr>
      <vt:lpstr>Présentation PowerPoint</vt:lpstr>
      <vt:lpstr>Présentation PowerPoint</vt:lpstr>
      <vt:lpstr>Comment assurer l’articulation EC et ES ?  Première piste : Le rôle de la progression pour valoriser les prolongements</vt:lpstr>
      <vt:lpstr>Comment assurer l’articulation EC et ES ?  Deuxième piste : Le rôle de la monographie pour un ancrage dans la réalité des organisations</vt:lpstr>
      <vt:lpstr>Présentation PowerPoint</vt:lpstr>
      <vt:lpstr>Présentation PowerPoint</vt:lpstr>
      <vt:lpstr>Et après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Profil DEFAUT</dc:creator>
  <cp:lastModifiedBy>Profil DEFAUT</cp:lastModifiedBy>
  <cp:revision>220</cp:revision>
  <dcterms:created xsi:type="dcterms:W3CDTF">2020-06-09T21:23:33Z</dcterms:created>
  <dcterms:modified xsi:type="dcterms:W3CDTF">2020-06-19T16:54:22Z</dcterms:modified>
</cp:coreProperties>
</file>